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4"/>
  </p:sldMasterIdLst>
  <p:notesMasterIdLst>
    <p:notesMasterId r:id="rId26"/>
  </p:notesMasterIdLst>
  <p:sldIdLst>
    <p:sldId id="260" r:id="rId5"/>
    <p:sldId id="286" r:id="rId6"/>
    <p:sldId id="278" r:id="rId7"/>
    <p:sldId id="283" r:id="rId8"/>
    <p:sldId id="287" r:id="rId9"/>
    <p:sldId id="288" r:id="rId10"/>
    <p:sldId id="297" r:id="rId11"/>
    <p:sldId id="298" r:id="rId12"/>
    <p:sldId id="289" r:id="rId13"/>
    <p:sldId id="299" r:id="rId14"/>
    <p:sldId id="300" r:id="rId15"/>
    <p:sldId id="291" r:id="rId16"/>
    <p:sldId id="292" r:id="rId17"/>
    <p:sldId id="290" r:id="rId18"/>
    <p:sldId id="293" r:id="rId19"/>
    <p:sldId id="294" r:id="rId20"/>
    <p:sldId id="301" r:id="rId21"/>
    <p:sldId id="302" r:id="rId22"/>
    <p:sldId id="295" r:id="rId23"/>
    <p:sldId id="296" r:id="rId24"/>
    <p:sldId id="285" r:id="rId2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3A492D-C036-3F92-C1DE-D58D6B386AA2}" name="Amit1 Sachan" initials="AS" userId="S::amit1.sachan@ril.com::7ba7a9b1-757a-4d8b-bb92-6c8298e6dc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1"/>
    <p:restoredTop sz="94704"/>
  </p:normalViewPr>
  <p:slideViewPr>
    <p:cSldViewPr snapToGrid="0" snapToObjects="1">
      <p:cViewPr varScale="1">
        <p:scale>
          <a:sx n="146" d="100"/>
          <a:sy n="146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indra Sharma" userId="1f223350-0b5c-40dd-b804-b8100ae96f30" providerId="ADAL" clId="{5DB0E83F-890D-7448-9708-D757B2A7AA35}"/>
    <pc:docChg chg="undo custSel addSld delSld modSld sldOrd">
      <pc:chgData name="Kavindra Sharma" userId="1f223350-0b5c-40dd-b804-b8100ae96f30" providerId="ADAL" clId="{5DB0E83F-890D-7448-9708-D757B2A7AA35}" dt="2022-05-16T06:59:51.362" v="2925" actId="403"/>
      <pc:docMkLst>
        <pc:docMk/>
      </pc:docMkLst>
      <pc:sldChg chg="addSp modSp mod setBg">
        <pc:chgData name="Kavindra Sharma" userId="1f223350-0b5c-40dd-b804-b8100ae96f30" providerId="ADAL" clId="{5DB0E83F-890D-7448-9708-D757B2A7AA35}" dt="2022-05-15T16:09:08.179" v="2777" actId="2711"/>
        <pc:sldMkLst>
          <pc:docMk/>
          <pc:sldMk cId="1889636683" sldId="257"/>
        </pc:sldMkLst>
        <pc:spChg chg="mod">
          <ac:chgData name="Kavindra Sharma" userId="1f223350-0b5c-40dd-b804-b8100ae96f30" providerId="ADAL" clId="{5DB0E83F-890D-7448-9708-D757B2A7AA35}" dt="2022-05-15T16:09:00.880" v="2776" actId="404"/>
          <ac:spMkLst>
            <pc:docMk/>
            <pc:sldMk cId="1889636683" sldId="257"/>
            <ac:spMk id="2" creationId="{9819F419-26D9-C2E4-9416-7DC2A50B81E5}"/>
          </ac:spMkLst>
        </pc:spChg>
        <pc:spChg chg="mod">
          <ac:chgData name="Kavindra Sharma" userId="1f223350-0b5c-40dd-b804-b8100ae96f30" providerId="ADAL" clId="{5DB0E83F-890D-7448-9708-D757B2A7AA35}" dt="2022-05-15T16:09:08.179" v="2777" actId="2711"/>
          <ac:spMkLst>
            <pc:docMk/>
            <pc:sldMk cId="1889636683" sldId="257"/>
            <ac:spMk id="3" creationId="{7F198E0C-7DE4-7688-995C-7DE109BAC0BD}"/>
          </ac:spMkLst>
        </pc:spChg>
        <pc:spChg chg="add">
          <ac:chgData name="Kavindra Sharma" userId="1f223350-0b5c-40dd-b804-b8100ae96f30" providerId="ADAL" clId="{5DB0E83F-890D-7448-9708-D757B2A7AA35}" dt="2022-05-15T15:45:01.542" v="2581" actId="26606"/>
          <ac:spMkLst>
            <pc:docMk/>
            <pc:sldMk cId="1889636683" sldId="257"/>
            <ac:spMk id="8" creationId="{100EDD19-6802-4EC3-95CE-CFFAB042CFD6}"/>
          </ac:spMkLst>
        </pc:spChg>
        <pc:spChg chg="add">
          <ac:chgData name="Kavindra Sharma" userId="1f223350-0b5c-40dd-b804-b8100ae96f30" providerId="ADAL" clId="{5DB0E83F-890D-7448-9708-D757B2A7AA35}" dt="2022-05-15T15:45:01.542" v="2581" actId="26606"/>
          <ac:spMkLst>
            <pc:docMk/>
            <pc:sldMk cId="1889636683" sldId="257"/>
            <ac:spMk id="10" creationId="{DB17E863-922E-4C26-BD64-E8FD41D28661}"/>
          </ac:spMkLst>
        </pc:spChg>
      </pc:sldChg>
      <pc:sldChg chg="addSp delSp modSp mod setBg">
        <pc:chgData name="Kavindra Sharma" userId="1f223350-0b5c-40dd-b804-b8100ae96f30" providerId="ADAL" clId="{5DB0E83F-890D-7448-9708-D757B2A7AA35}" dt="2022-05-15T16:08:44.533" v="2771" actId="404"/>
        <pc:sldMkLst>
          <pc:docMk/>
          <pc:sldMk cId="1905809887" sldId="259"/>
        </pc:sldMkLst>
        <pc:spChg chg="mod">
          <ac:chgData name="Kavindra Sharma" userId="1f223350-0b5c-40dd-b804-b8100ae96f30" providerId="ADAL" clId="{5DB0E83F-890D-7448-9708-D757B2A7AA35}" dt="2022-05-15T16:08:44.533" v="2771" actId="404"/>
          <ac:spMkLst>
            <pc:docMk/>
            <pc:sldMk cId="1905809887" sldId="259"/>
            <ac:spMk id="2" creationId="{3CD3B711-DAEB-A9A9-F012-262E7266AB86}"/>
          </ac:spMkLst>
        </pc:spChg>
        <pc:spChg chg="add del mod">
          <ac:chgData name="Kavindra Sharma" userId="1f223350-0b5c-40dd-b804-b8100ae96f30" providerId="ADAL" clId="{5DB0E83F-890D-7448-9708-D757B2A7AA35}" dt="2022-05-15T15:44:22.603" v="2577" actId="26606"/>
          <ac:spMkLst>
            <pc:docMk/>
            <pc:sldMk cId="1905809887" sldId="259"/>
            <ac:spMk id="3" creationId="{189BE00F-8CAB-6795-62EA-31356B5150C3}"/>
          </ac:spMkLst>
        </pc:spChg>
        <pc:spChg chg="add">
          <ac:chgData name="Kavindra Sharma" userId="1f223350-0b5c-40dd-b804-b8100ae96f30" providerId="ADAL" clId="{5DB0E83F-890D-7448-9708-D757B2A7AA35}" dt="2022-05-15T15:44:22.603" v="2577" actId="26606"/>
          <ac:spMkLst>
            <pc:docMk/>
            <pc:sldMk cId="1905809887" sldId="259"/>
            <ac:spMk id="8" creationId="{100EDD19-6802-4EC3-95CE-CFFAB042CFD6}"/>
          </ac:spMkLst>
        </pc:spChg>
        <pc:spChg chg="add mod">
          <ac:chgData name="Kavindra Sharma" userId="1f223350-0b5c-40dd-b804-b8100ae96f30" providerId="ADAL" clId="{5DB0E83F-890D-7448-9708-D757B2A7AA35}" dt="2022-05-15T16:08:24.734" v="2768" actId="2711"/>
          <ac:spMkLst>
            <pc:docMk/>
            <pc:sldMk cId="1905809887" sldId="259"/>
            <ac:spMk id="9" creationId="{189BE00F-8CAB-6795-62EA-31356B5150C3}"/>
          </ac:spMkLst>
        </pc:spChg>
        <pc:spChg chg="add">
          <ac:chgData name="Kavindra Sharma" userId="1f223350-0b5c-40dd-b804-b8100ae96f30" providerId="ADAL" clId="{5DB0E83F-890D-7448-9708-D757B2A7AA35}" dt="2022-05-15T15:44:22.603" v="2577" actId="26606"/>
          <ac:spMkLst>
            <pc:docMk/>
            <pc:sldMk cId="1905809887" sldId="259"/>
            <ac:spMk id="10" creationId="{DB17E863-922E-4C26-BD64-E8FD41D28661}"/>
          </ac:spMkLst>
        </pc:spChg>
        <pc:graphicFrameChg chg="add del">
          <ac:chgData name="Kavindra Sharma" userId="1f223350-0b5c-40dd-b804-b8100ae96f30" providerId="ADAL" clId="{5DB0E83F-890D-7448-9708-D757B2A7AA35}" dt="2022-05-15T15:44:10.384" v="2574" actId="26606"/>
          <ac:graphicFrameMkLst>
            <pc:docMk/>
            <pc:sldMk cId="1905809887" sldId="259"/>
            <ac:graphicFrameMk id="5" creationId="{DA9F9C5A-3916-BC30-A35D-7240BF501BB4}"/>
          </ac:graphicFrameMkLst>
        </pc:graphicFrameChg>
        <pc:graphicFrameChg chg="add del">
          <ac:chgData name="Kavindra Sharma" userId="1f223350-0b5c-40dd-b804-b8100ae96f30" providerId="ADAL" clId="{5DB0E83F-890D-7448-9708-D757B2A7AA35}" dt="2022-05-15T15:44:22.593" v="2576" actId="26606"/>
          <ac:graphicFrameMkLst>
            <pc:docMk/>
            <pc:sldMk cId="1905809887" sldId="259"/>
            <ac:graphicFrameMk id="7" creationId="{9D480974-81F0-D294-7196-C944147FAF49}"/>
          </ac:graphicFrameMkLst>
        </pc:graphicFrameChg>
      </pc:sldChg>
      <pc:sldChg chg="addSp delSp modSp mod setBg addAnim delAnim">
        <pc:chgData name="Kavindra Sharma" userId="1f223350-0b5c-40dd-b804-b8100ae96f30" providerId="ADAL" clId="{5DB0E83F-890D-7448-9708-D757B2A7AA35}" dt="2022-05-15T16:08:04.162" v="2757" actId="2711"/>
        <pc:sldMkLst>
          <pc:docMk/>
          <pc:sldMk cId="93391842" sldId="260"/>
        </pc:sldMkLst>
        <pc:spChg chg="mod">
          <ac:chgData name="Kavindra Sharma" userId="1f223350-0b5c-40dd-b804-b8100ae96f30" providerId="ADAL" clId="{5DB0E83F-890D-7448-9708-D757B2A7AA35}" dt="2022-05-15T16:07:58.334" v="2756" actId="2711"/>
          <ac:spMkLst>
            <pc:docMk/>
            <pc:sldMk cId="93391842" sldId="260"/>
            <ac:spMk id="2" creationId="{5C8546D0-D2B8-8246-9384-20C8FB94C597}"/>
          </ac:spMkLst>
        </pc:spChg>
        <pc:spChg chg="mod">
          <ac:chgData name="Kavindra Sharma" userId="1f223350-0b5c-40dd-b804-b8100ae96f30" providerId="ADAL" clId="{5DB0E83F-890D-7448-9708-D757B2A7AA35}" dt="2022-05-15T16:08:04.162" v="2757" actId="2711"/>
          <ac:spMkLst>
            <pc:docMk/>
            <pc:sldMk cId="93391842" sldId="260"/>
            <ac:spMk id="3" creationId="{B6088977-2DD8-D70C-C38E-20E55C8670CC}"/>
          </ac:spMkLst>
        </pc:spChg>
        <pc:spChg chg="add del">
          <ac:chgData name="Kavindra Sharma" userId="1f223350-0b5c-40dd-b804-b8100ae96f30" providerId="ADAL" clId="{5DB0E83F-890D-7448-9708-D757B2A7AA35}" dt="2022-05-15T15:43:30.445" v="2563" actId="26606"/>
          <ac:spMkLst>
            <pc:docMk/>
            <pc:sldMk cId="93391842" sldId="260"/>
            <ac:spMk id="8" creationId="{EB270761-CC40-4F3F-A916-7E3BC3989348}"/>
          </ac:spMkLst>
        </pc:spChg>
        <pc:spChg chg="add del">
          <ac:chgData name="Kavindra Sharma" userId="1f223350-0b5c-40dd-b804-b8100ae96f30" providerId="ADAL" clId="{5DB0E83F-890D-7448-9708-D757B2A7AA35}" dt="2022-05-15T15:43:30.445" v="2563" actId="26606"/>
          <ac:spMkLst>
            <pc:docMk/>
            <pc:sldMk cId="93391842" sldId="260"/>
            <ac:spMk id="10" creationId="{2820855C-9FA4-417A-BE67-63C022F81980}"/>
          </ac:spMkLst>
        </pc:spChg>
        <pc:spChg chg="add del">
          <ac:chgData name="Kavindra Sharma" userId="1f223350-0b5c-40dd-b804-b8100ae96f30" providerId="ADAL" clId="{5DB0E83F-890D-7448-9708-D757B2A7AA35}" dt="2022-05-15T15:43:30.445" v="2563" actId="26606"/>
          <ac:spMkLst>
            <pc:docMk/>
            <pc:sldMk cId="93391842" sldId="260"/>
            <ac:spMk id="12" creationId="{D7E6A49B-1B06-403E-8CC5-ACB38A6BDEEB}"/>
          </ac:spMkLst>
        </pc:spChg>
        <pc:spChg chg="add del">
          <ac:chgData name="Kavindra Sharma" userId="1f223350-0b5c-40dd-b804-b8100ae96f30" providerId="ADAL" clId="{5DB0E83F-890D-7448-9708-D757B2A7AA35}" dt="2022-05-15T15:43:41.554" v="2567" actId="26606"/>
          <ac:spMkLst>
            <pc:docMk/>
            <pc:sldMk cId="93391842" sldId="260"/>
            <ac:spMk id="14" creationId="{5FB946D7-1CA4-446E-8795-007CACFDEB88}"/>
          </ac:spMkLst>
        </pc:spChg>
        <pc:spChg chg="add del">
          <ac:chgData name="Kavindra Sharma" userId="1f223350-0b5c-40dd-b804-b8100ae96f30" providerId="ADAL" clId="{5DB0E83F-890D-7448-9708-D757B2A7AA35}" dt="2022-05-15T15:43:41.554" v="2567" actId="26606"/>
          <ac:spMkLst>
            <pc:docMk/>
            <pc:sldMk cId="93391842" sldId="260"/>
            <ac:spMk id="15" creationId="{192416F2-BC84-4D7C-80C6-6296C10C3819}"/>
          </ac:spMkLst>
        </pc:spChg>
        <pc:spChg chg="add del">
          <ac:chgData name="Kavindra Sharma" userId="1f223350-0b5c-40dd-b804-b8100ae96f30" providerId="ADAL" clId="{5DB0E83F-890D-7448-9708-D757B2A7AA35}" dt="2022-05-15T15:43:45.632" v="2571" actId="26606"/>
          <ac:spMkLst>
            <pc:docMk/>
            <pc:sldMk cId="93391842" sldId="260"/>
            <ac:spMk id="18" creationId="{2A8AA5BC-4F7A-4226-8F99-6D824B226A97}"/>
          </ac:spMkLst>
        </pc:spChg>
        <pc:spChg chg="add del">
          <ac:chgData name="Kavindra Sharma" userId="1f223350-0b5c-40dd-b804-b8100ae96f30" providerId="ADAL" clId="{5DB0E83F-890D-7448-9708-D757B2A7AA35}" dt="2022-05-15T15:43:45.632" v="2571" actId="26606"/>
          <ac:spMkLst>
            <pc:docMk/>
            <pc:sldMk cId="93391842" sldId="260"/>
            <ac:spMk id="20" creationId="{5BC87C3E-1040-4EE4-9BDB-9537F7A1B335}"/>
          </ac:spMkLst>
        </pc:spChg>
        <pc:spChg chg="add del">
          <ac:chgData name="Kavindra Sharma" userId="1f223350-0b5c-40dd-b804-b8100ae96f30" providerId="ADAL" clId="{5DB0E83F-890D-7448-9708-D757B2A7AA35}" dt="2022-05-15T15:44:30.031" v="2578" actId="26606"/>
          <ac:spMkLst>
            <pc:docMk/>
            <pc:sldMk cId="93391842" sldId="260"/>
            <ac:spMk id="24" creationId="{2A8AA5BC-4F7A-4226-8F99-6D824B226A97}"/>
          </ac:spMkLst>
        </pc:spChg>
        <pc:spChg chg="add del">
          <ac:chgData name="Kavindra Sharma" userId="1f223350-0b5c-40dd-b804-b8100ae96f30" providerId="ADAL" clId="{5DB0E83F-890D-7448-9708-D757B2A7AA35}" dt="2022-05-15T15:44:30.031" v="2578" actId="26606"/>
          <ac:spMkLst>
            <pc:docMk/>
            <pc:sldMk cId="93391842" sldId="260"/>
            <ac:spMk id="26" creationId="{5BC87C3E-1040-4EE4-9BDB-9537F7A1B335}"/>
          </ac:spMkLst>
        </pc:spChg>
        <pc:spChg chg="add del">
          <ac:chgData name="Kavindra Sharma" userId="1f223350-0b5c-40dd-b804-b8100ae96f30" providerId="ADAL" clId="{5DB0E83F-890D-7448-9708-D757B2A7AA35}" dt="2022-05-15T15:44:30.031" v="2578" actId="26606"/>
          <ac:spMkLst>
            <pc:docMk/>
            <pc:sldMk cId="93391842" sldId="260"/>
            <ac:spMk id="28" creationId="{054EEF01-190A-468F-A13C-CD98AC1C7D64}"/>
          </ac:spMkLst>
        </pc:spChg>
        <pc:spChg chg="add">
          <ac:chgData name="Kavindra Sharma" userId="1f223350-0b5c-40dd-b804-b8100ae96f30" providerId="ADAL" clId="{5DB0E83F-890D-7448-9708-D757B2A7AA35}" dt="2022-05-15T15:44:30.031" v="2578" actId="26606"/>
          <ac:spMkLst>
            <pc:docMk/>
            <pc:sldMk cId="93391842" sldId="260"/>
            <ac:spMk id="33" creationId="{943CAA20-3569-4189-9E48-239A229A86CA}"/>
          </ac:spMkLst>
        </pc:spChg>
        <pc:spChg chg="add">
          <ac:chgData name="Kavindra Sharma" userId="1f223350-0b5c-40dd-b804-b8100ae96f30" providerId="ADAL" clId="{5DB0E83F-890D-7448-9708-D757B2A7AA35}" dt="2022-05-15T15:44:30.031" v="2578" actId="26606"/>
          <ac:spMkLst>
            <pc:docMk/>
            <pc:sldMk cId="93391842" sldId="260"/>
            <ac:spMk id="35" creationId="{DA542B6D-E775-4832-91DC-2D20F857813A}"/>
          </ac:spMkLst>
        </pc:spChg>
        <pc:cxnChg chg="add del">
          <ac:chgData name="Kavindra Sharma" userId="1f223350-0b5c-40dd-b804-b8100ae96f30" providerId="ADAL" clId="{5DB0E83F-890D-7448-9708-D757B2A7AA35}" dt="2022-05-15T15:43:41.554" v="2567" actId="26606"/>
          <ac:cxnSpMkLst>
            <pc:docMk/>
            <pc:sldMk cId="93391842" sldId="260"/>
            <ac:cxnSpMk id="16" creationId="{2330623A-AB89-4E04-AC9A-2BAFBF85AE3A}"/>
          </ac:cxnSpMkLst>
        </pc:cxnChg>
        <pc:cxnChg chg="add del">
          <ac:chgData name="Kavindra Sharma" userId="1f223350-0b5c-40dd-b804-b8100ae96f30" providerId="ADAL" clId="{5DB0E83F-890D-7448-9708-D757B2A7AA35}" dt="2022-05-15T15:43:45.632" v="2571" actId="26606"/>
          <ac:cxnSpMkLst>
            <pc:docMk/>
            <pc:sldMk cId="93391842" sldId="260"/>
            <ac:cxnSpMk id="19" creationId="{911DBBF1-3229-4BD9-B3D1-B4CA571E7431}"/>
          </ac:cxnSpMkLst>
        </pc:cxnChg>
        <pc:cxnChg chg="add del">
          <ac:chgData name="Kavindra Sharma" userId="1f223350-0b5c-40dd-b804-b8100ae96f30" providerId="ADAL" clId="{5DB0E83F-890D-7448-9708-D757B2A7AA35}" dt="2022-05-15T15:43:45.632" v="2571" actId="26606"/>
          <ac:cxnSpMkLst>
            <pc:docMk/>
            <pc:sldMk cId="93391842" sldId="260"/>
            <ac:cxnSpMk id="21" creationId="{42CDBECE-872A-4C73-9DC1-BB4E805E2CF5}"/>
          </ac:cxnSpMkLst>
        </pc:cxnChg>
        <pc:cxnChg chg="add del">
          <ac:chgData name="Kavindra Sharma" userId="1f223350-0b5c-40dd-b804-b8100ae96f30" providerId="ADAL" clId="{5DB0E83F-890D-7448-9708-D757B2A7AA35}" dt="2022-05-15T15:43:45.632" v="2571" actId="26606"/>
          <ac:cxnSpMkLst>
            <pc:docMk/>
            <pc:sldMk cId="93391842" sldId="260"/>
            <ac:cxnSpMk id="22" creationId="{F5CD5A0B-CDD7-427C-AA42-2EECFDFA1811}"/>
          </ac:cxnSpMkLst>
        </pc:cxnChg>
        <pc:cxnChg chg="add del">
          <ac:chgData name="Kavindra Sharma" userId="1f223350-0b5c-40dd-b804-b8100ae96f30" providerId="ADAL" clId="{5DB0E83F-890D-7448-9708-D757B2A7AA35}" dt="2022-05-15T15:44:30.031" v="2578" actId="26606"/>
          <ac:cxnSpMkLst>
            <pc:docMk/>
            <pc:sldMk cId="93391842" sldId="260"/>
            <ac:cxnSpMk id="25" creationId="{911DBBF1-3229-4BD9-B3D1-B4CA571E7431}"/>
          </ac:cxnSpMkLst>
        </pc:cxnChg>
        <pc:cxnChg chg="add del">
          <ac:chgData name="Kavindra Sharma" userId="1f223350-0b5c-40dd-b804-b8100ae96f30" providerId="ADAL" clId="{5DB0E83F-890D-7448-9708-D757B2A7AA35}" dt="2022-05-15T15:44:30.031" v="2578" actId="26606"/>
          <ac:cxnSpMkLst>
            <pc:docMk/>
            <pc:sldMk cId="93391842" sldId="260"/>
            <ac:cxnSpMk id="27" creationId="{F5CD5A0B-CDD7-427C-AA42-2EECFDFA1811}"/>
          </ac:cxnSpMkLst>
        </pc:cxnChg>
      </pc:sldChg>
      <pc:sldChg chg="modSp mod modShow">
        <pc:chgData name="Kavindra Sharma" userId="1f223350-0b5c-40dd-b804-b8100ae96f30" providerId="ADAL" clId="{5DB0E83F-890D-7448-9708-D757B2A7AA35}" dt="2022-05-16T04:51:31.240" v="2877" actId="729"/>
        <pc:sldMkLst>
          <pc:docMk/>
          <pc:sldMk cId="924559908" sldId="261"/>
        </pc:sldMkLst>
        <pc:picChg chg="mod">
          <ac:chgData name="Kavindra Sharma" userId="1f223350-0b5c-40dd-b804-b8100ae96f30" providerId="ADAL" clId="{5DB0E83F-890D-7448-9708-D757B2A7AA35}" dt="2022-05-15T05:15:16.209" v="2108" actId="1076"/>
          <ac:picMkLst>
            <pc:docMk/>
            <pc:sldMk cId="924559908" sldId="261"/>
            <ac:picMk id="5" creationId="{6629CBBF-BD67-DC29-9DD8-A31293C3A11A}"/>
          </ac:picMkLst>
        </pc:picChg>
      </pc:sldChg>
      <pc:sldChg chg="delSp modSp add del mod ord">
        <pc:chgData name="Kavindra Sharma" userId="1f223350-0b5c-40dd-b804-b8100ae96f30" providerId="ADAL" clId="{5DB0E83F-890D-7448-9708-D757B2A7AA35}" dt="2022-05-15T15:48:34.489" v="2638" actId="2696"/>
        <pc:sldMkLst>
          <pc:docMk/>
          <pc:sldMk cId="762824982" sldId="262"/>
        </pc:sldMkLst>
        <pc:spChg chg="mod">
          <ac:chgData name="Kavindra Sharma" userId="1f223350-0b5c-40dd-b804-b8100ae96f30" providerId="ADAL" clId="{5DB0E83F-890D-7448-9708-D757B2A7AA35}" dt="2022-05-15T15:47:08.711" v="2601" actId="21"/>
          <ac:spMkLst>
            <pc:docMk/>
            <pc:sldMk cId="762824982" sldId="262"/>
            <ac:spMk id="3" creationId="{AF12CB70-AAE9-B68E-6BF7-8F9212552E6F}"/>
          </ac:spMkLst>
        </pc:spChg>
        <pc:spChg chg="del mod">
          <ac:chgData name="Kavindra Sharma" userId="1f223350-0b5c-40dd-b804-b8100ae96f30" providerId="ADAL" clId="{5DB0E83F-890D-7448-9708-D757B2A7AA35}" dt="2022-05-15T15:46:37.763" v="2591"/>
          <ac:spMkLst>
            <pc:docMk/>
            <pc:sldMk cId="762824982" sldId="262"/>
            <ac:spMk id="9" creationId="{3C6EC30C-9EF4-9F77-3CBB-D35474A78C9C}"/>
          </ac:spMkLst>
        </pc:spChg>
        <pc:spChg chg="del mod">
          <ac:chgData name="Kavindra Sharma" userId="1f223350-0b5c-40dd-b804-b8100ae96f30" providerId="ADAL" clId="{5DB0E83F-890D-7448-9708-D757B2A7AA35}" dt="2022-05-15T15:47:36.123" v="2621" actId="21"/>
          <ac:spMkLst>
            <pc:docMk/>
            <pc:sldMk cId="762824982" sldId="262"/>
            <ac:spMk id="13" creationId="{2CA449DD-6D3E-D537-C5CF-FBFE0A82EE9E}"/>
          </ac:spMkLst>
        </pc:spChg>
        <pc:spChg chg="del mod">
          <ac:chgData name="Kavindra Sharma" userId="1f223350-0b5c-40dd-b804-b8100ae96f30" providerId="ADAL" clId="{5DB0E83F-890D-7448-9708-D757B2A7AA35}" dt="2022-05-15T15:46:37.765" v="2593"/>
          <ac:spMkLst>
            <pc:docMk/>
            <pc:sldMk cId="762824982" sldId="262"/>
            <ac:spMk id="15" creationId="{D0E65D6C-908F-6CB7-77E1-7E65622B66C2}"/>
          </ac:spMkLst>
        </pc:spChg>
        <pc:picChg chg="del mod">
          <ac:chgData name="Kavindra Sharma" userId="1f223350-0b5c-40dd-b804-b8100ae96f30" providerId="ADAL" clId="{5DB0E83F-890D-7448-9708-D757B2A7AA35}" dt="2022-05-15T15:47:29.167" v="2619" actId="21"/>
          <ac:picMkLst>
            <pc:docMk/>
            <pc:sldMk cId="762824982" sldId="262"/>
            <ac:picMk id="7" creationId="{077DE4D0-1FAF-4D59-7E98-F7096426D25B}"/>
          </ac:picMkLst>
        </pc:picChg>
      </pc:sldChg>
      <pc:sldChg chg="addSp delSp modSp mod setBg">
        <pc:chgData name="Kavindra Sharma" userId="1f223350-0b5c-40dd-b804-b8100ae96f30" providerId="ADAL" clId="{5DB0E83F-890D-7448-9708-D757B2A7AA35}" dt="2022-05-15T16:10:15.896" v="2793" actId="404"/>
        <pc:sldMkLst>
          <pc:docMk/>
          <pc:sldMk cId="2512077759" sldId="263"/>
        </pc:sldMkLst>
        <pc:spChg chg="mod">
          <ac:chgData name="Kavindra Sharma" userId="1f223350-0b5c-40dd-b804-b8100ae96f30" providerId="ADAL" clId="{5DB0E83F-890D-7448-9708-D757B2A7AA35}" dt="2022-05-15T16:10:15.896" v="2793" actId="404"/>
          <ac:spMkLst>
            <pc:docMk/>
            <pc:sldMk cId="2512077759" sldId="263"/>
            <ac:spMk id="2" creationId="{5782DADB-2869-FBA7-D664-8454560CC066}"/>
          </ac:spMkLst>
        </pc:spChg>
        <pc:spChg chg="add del">
          <ac:chgData name="Kavindra Sharma" userId="1f223350-0b5c-40dd-b804-b8100ae96f30" providerId="ADAL" clId="{5DB0E83F-890D-7448-9708-D757B2A7AA35}" dt="2022-05-15T15:53:16.107" v="2689" actId="26606"/>
          <ac:spMkLst>
            <pc:docMk/>
            <pc:sldMk cId="2512077759" sldId="263"/>
            <ac:spMk id="9" creationId="{76906711-0AFB-47DD-A4B6-4E94B38B8C91}"/>
          </ac:spMkLst>
        </pc:spChg>
        <pc:spChg chg="add del">
          <ac:chgData name="Kavindra Sharma" userId="1f223350-0b5c-40dd-b804-b8100ae96f30" providerId="ADAL" clId="{5DB0E83F-890D-7448-9708-D757B2A7AA35}" dt="2022-05-15T15:53:16.107" v="2689" actId="26606"/>
          <ac:spMkLst>
            <pc:docMk/>
            <pc:sldMk cId="2512077759" sldId="263"/>
            <ac:spMk id="11" creationId="{AA91F649-894C-41F6-A21D-3D1AC558E934}"/>
          </ac:spMkLst>
        </pc:spChg>
        <pc:spChg chg="add del">
          <ac:chgData name="Kavindra Sharma" userId="1f223350-0b5c-40dd-b804-b8100ae96f30" providerId="ADAL" clId="{5DB0E83F-890D-7448-9708-D757B2A7AA35}" dt="2022-05-15T15:53:16.107" v="2689" actId="26606"/>
          <ac:spMkLst>
            <pc:docMk/>
            <pc:sldMk cId="2512077759" sldId="263"/>
            <ac:spMk id="13" creationId="{56037404-66BD-46B5-9323-1B531319671A}"/>
          </ac:spMkLst>
        </pc:spChg>
        <pc:spChg chg="add">
          <ac:chgData name="Kavindra Sharma" userId="1f223350-0b5c-40dd-b804-b8100ae96f30" providerId="ADAL" clId="{5DB0E83F-890D-7448-9708-D757B2A7AA35}" dt="2022-05-15T15:53:16.114" v="2690" actId="26606"/>
          <ac:spMkLst>
            <pc:docMk/>
            <pc:sldMk cId="2512077759" sldId="263"/>
            <ac:spMk id="15" creationId="{C59AB4C8-9178-4F7A-8404-6890510B5917}"/>
          </ac:spMkLst>
        </pc:spChg>
        <pc:spChg chg="add">
          <ac:chgData name="Kavindra Sharma" userId="1f223350-0b5c-40dd-b804-b8100ae96f30" providerId="ADAL" clId="{5DB0E83F-890D-7448-9708-D757B2A7AA35}" dt="2022-05-15T15:53:16.114" v="2690" actId="26606"/>
          <ac:spMkLst>
            <pc:docMk/>
            <pc:sldMk cId="2512077759" sldId="263"/>
            <ac:spMk id="16" creationId="{4CFDFB37-4BC7-42C6-915D-A6609139BFE7}"/>
          </ac:spMkLst>
        </pc:spChg>
        <pc:picChg chg="mod">
          <ac:chgData name="Kavindra Sharma" userId="1f223350-0b5c-40dd-b804-b8100ae96f30" providerId="ADAL" clId="{5DB0E83F-890D-7448-9708-D757B2A7AA35}" dt="2022-05-15T15:53:16.114" v="2690" actId="26606"/>
          <ac:picMkLst>
            <pc:docMk/>
            <pc:sldMk cId="2512077759" sldId="263"/>
            <ac:picMk id="4" creationId="{83DBC51B-D55B-E193-AA5A-E77B6A7B0B68}"/>
          </ac:picMkLst>
        </pc:picChg>
      </pc:sldChg>
      <pc:sldChg chg="del">
        <pc:chgData name="Kavindra Sharma" userId="1f223350-0b5c-40dd-b804-b8100ae96f30" providerId="ADAL" clId="{5DB0E83F-890D-7448-9708-D757B2A7AA35}" dt="2022-05-14T09:02:52.427" v="500" actId="2696"/>
        <pc:sldMkLst>
          <pc:docMk/>
          <pc:sldMk cId="1569932626" sldId="264"/>
        </pc:sldMkLst>
      </pc:sldChg>
      <pc:sldChg chg="addSp modSp mod ord setBg">
        <pc:chgData name="Kavindra Sharma" userId="1f223350-0b5c-40dd-b804-b8100ae96f30" providerId="ADAL" clId="{5DB0E83F-890D-7448-9708-D757B2A7AA35}" dt="2022-05-15T16:14:33.044" v="2851" actId="14100"/>
        <pc:sldMkLst>
          <pc:docMk/>
          <pc:sldMk cId="1188620901" sldId="265"/>
        </pc:sldMkLst>
        <pc:spChg chg="mod">
          <ac:chgData name="Kavindra Sharma" userId="1f223350-0b5c-40dd-b804-b8100ae96f30" providerId="ADAL" clId="{5DB0E83F-890D-7448-9708-D757B2A7AA35}" dt="2022-05-15T16:14:18.344" v="2848" actId="255"/>
          <ac:spMkLst>
            <pc:docMk/>
            <pc:sldMk cId="1188620901" sldId="265"/>
            <ac:spMk id="2" creationId="{A1FD53D8-288C-2E5A-AF9F-413811F79F47}"/>
          </ac:spMkLst>
        </pc:spChg>
        <pc:spChg chg="mod">
          <ac:chgData name="Kavindra Sharma" userId="1f223350-0b5c-40dd-b804-b8100ae96f30" providerId="ADAL" clId="{5DB0E83F-890D-7448-9708-D757B2A7AA35}" dt="2022-05-15T16:14:33.044" v="2851" actId="14100"/>
          <ac:spMkLst>
            <pc:docMk/>
            <pc:sldMk cId="1188620901" sldId="265"/>
            <ac:spMk id="3" creationId="{55CA3406-D925-A846-EF2A-971D070DB796}"/>
          </ac:spMkLst>
        </pc:spChg>
        <pc:spChg chg="add">
          <ac:chgData name="Kavindra Sharma" userId="1f223350-0b5c-40dd-b804-b8100ae96f30" providerId="ADAL" clId="{5DB0E83F-890D-7448-9708-D757B2A7AA35}" dt="2022-05-15T16:05:27.796" v="2743" actId="26606"/>
          <ac:spMkLst>
            <pc:docMk/>
            <pc:sldMk cId="1188620901" sldId="265"/>
            <ac:spMk id="8" creationId="{100EDD19-6802-4EC3-95CE-CFFAB042CFD6}"/>
          </ac:spMkLst>
        </pc:spChg>
        <pc:spChg chg="add">
          <ac:chgData name="Kavindra Sharma" userId="1f223350-0b5c-40dd-b804-b8100ae96f30" providerId="ADAL" clId="{5DB0E83F-890D-7448-9708-D757B2A7AA35}" dt="2022-05-15T16:05:27.796" v="2743" actId="26606"/>
          <ac:spMkLst>
            <pc:docMk/>
            <pc:sldMk cId="1188620901" sldId="265"/>
            <ac:spMk id="10" creationId="{DB17E863-922E-4C26-BD64-E8FD41D28661}"/>
          </ac:spMkLst>
        </pc:spChg>
      </pc:sldChg>
      <pc:sldChg chg="addSp modSp mod ord setBg">
        <pc:chgData name="Kavindra Sharma" userId="1f223350-0b5c-40dd-b804-b8100ae96f30" providerId="ADAL" clId="{5DB0E83F-890D-7448-9708-D757B2A7AA35}" dt="2022-05-15T16:15:37.092" v="2863" actId="14100"/>
        <pc:sldMkLst>
          <pc:docMk/>
          <pc:sldMk cId="2992739324" sldId="266"/>
        </pc:sldMkLst>
        <pc:spChg chg="mod">
          <ac:chgData name="Kavindra Sharma" userId="1f223350-0b5c-40dd-b804-b8100ae96f30" providerId="ADAL" clId="{5DB0E83F-890D-7448-9708-D757B2A7AA35}" dt="2022-05-15T16:15:25.220" v="2860" actId="255"/>
          <ac:spMkLst>
            <pc:docMk/>
            <pc:sldMk cId="2992739324" sldId="266"/>
            <ac:spMk id="2" creationId="{ADA4AAAD-3538-124C-9282-97FFDF7A8089}"/>
          </ac:spMkLst>
        </pc:spChg>
        <pc:spChg chg="mod">
          <ac:chgData name="Kavindra Sharma" userId="1f223350-0b5c-40dd-b804-b8100ae96f30" providerId="ADAL" clId="{5DB0E83F-890D-7448-9708-D757B2A7AA35}" dt="2022-05-15T16:15:37.092" v="2863" actId="14100"/>
          <ac:spMkLst>
            <pc:docMk/>
            <pc:sldMk cId="2992739324" sldId="266"/>
            <ac:spMk id="3" creationId="{7341E478-79D3-EC05-D487-9131F7CA60D0}"/>
          </ac:spMkLst>
        </pc:spChg>
        <pc:spChg chg="add">
          <ac:chgData name="Kavindra Sharma" userId="1f223350-0b5c-40dd-b804-b8100ae96f30" providerId="ADAL" clId="{5DB0E83F-890D-7448-9708-D757B2A7AA35}" dt="2022-05-15T16:06:25.614" v="2752" actId="26606"/>
          <ac:spMkLst>
            <pc:docMk/>
            <pc:sldMk cId="2992739324" sldId="266"/>
            <ac:spMk id="8" creationId="{100EDD19-6802-4EC3-95CE-CFFAB042CFD6}"/>
          </ac:spMkLst>
        </pc:spChg>
        <pc:spChg chg="add">
          <ac:chgData name="Kavindra Sharma" userId="1f223350-0b5c-40dd-b804-b8100ae96f30" providerId="ADAL" clId="{5DB0E83F-890D-7448-9708-D757B2A7AA35}" dt="2022-05-15T16:06:25.614" v="2752" actId="26606"/>
          <ac:spMkLst>
            <pc:docMk/>
            <pc:sldMk cId="2992739324" sldId="266"/>
            <ac:spMk id="10" creationId="{DB17E863-922E-4C26-BD64-E8FD41D28661}"/>
          </ac:spMkLst>
        </pc:spChg>
      </pc:sldChg>
      <pc:sldChg chg="addSp modSp add mod setBg">
        <pc:chgData name="Kavindra Sharma" userId="1f223350-0b5c-40dd-b804-b8100ae96f30" providerId="ADAL" clId="{5DB0E83F-890D-7448-9708-D757B2A7AA35}" dt="2022-05-16T06:58:42.075" v="2887" actId="20577"/>
        <pc:sldMkLst>
          <pc:docMk/>
          <pc:sldMk cId="598462220" sldId="267"/>
        </pc:sldMkLst>
        <pc:spChg chg="mod">
          <ac:chgData name="Kavindra Sharma" userId="1f223350-0b5c-40dd-b804-b8100ae96f30" providerId="ADAL" clId="{5DB0E83F-890D-7448-9708-D757B2A7AA35}" dt="2022-05-15T16:13:49.921" v="2844" actId="27636"/>
          <ac:spMkLst>
            <pc:docMk/>
            <pc:sldMk cId="598462220" sldId="267"/>
            <ac:spMk id="2" creationId="{70CDF717-BF2A-BC38-5BB4-6517874BB6F2}"/>
          </ac:spMkLst>
        </pc:spChg>
        <pc:spChg chg="mod">
          <ac:chgData name="Kavindra Sharma" userId="1f223350-0b5c-40dd-b804-b8100ae96f30" providerId="ADAL" clId="{5DB0E83F-890D-7448-9708-D757B2A7AA35}" dt="2022-05-16T06:58:42.075" v="2887" actId="20577"/>
          <ac:spMkLst>
            <pc:docMk/>
            <pc:sldMk cId="598462220" sldId="267"/>
            <ac:spMk id="3" creationId="{0F23EE18-1E3E-9FEF-AE2B-82EDE5A74441}"/>
          </ac:spMkLst>
        </pc:spChg>
        <pc:spChg chg="add">
          <ac:chgData name="Kavindra Sharma" userId="1f223350-0b5c-40dd-b804-b8100ae96f30" providerId="ADAL" clId="{5DB0E83F-890D-7448-9708-D757B2A7AA35}" dt="2022-05-15T16:05:21.123" v="2742" actId="26606"/>
          <ac:spMkLst>
            <pc:docMk/>
            <pc:sldMk cId="598462220" sldId="267"/>
            <ac:spMk id="8" creationId="{100EDD19-6802-4EC3-95CE-CFFAB042CFD6}"/>
          </ac:spMkLst>
        </pc:spChg>
        <pc:spChg chg="add">
          <ac:chgData name="Kavindra Sharma" userId="1f223350-0b5c-40dd-b804-b8100ae96f30" providerId="ADAL" clId="{5DB0E83F-890D-7448-9708-D757B2A7AA35}" dt="2022-05-15T16:05:21.123" v="2742" actId="26606"/>
          <ac:spMkLst>
            <pc:docMk/>
            <pc:sldMk cId="598462220" sldId="267"/>
            <ac:spMk id="10" creationId="{DB17E863-922E-4C26-BD64-E8FD41D28661}"/>
          </ac:spMkLst>
        </pc:spChg>
      </pc:sldChg>
      <pc:sldChg chg="modSp del mod ord">
        <pc:chgData name="Kavindra Sharma" userId="1f223350-0b5c-40dd-b804-b8100ae96f30" providerId="ADAL" clId="{5DB0E83F-890D-7448-9708-D757B2A7AA35}" dt="2022-05-15T05:13:54.988" v="2063" actId="2696"/>
        <pc:sldMkLst>
          <pc:docMk/>
          <pc:sldMk cId="3320442188" sldId="267"/>
        </pc:sldMkLst>
        <pc:spChg chg="mod">
          <ac:chgData name="Kavindra Sharma" userId="1f223350-0b5c-40dd-b804-b8100ae96f30" providerId="ADAL" clId="{5DB0E83F-890D-7448-9708-D757B2A7AA35}" dt="2022-05-14T09:22:35.658" v="2061" actId="20577"/>
          <ac:spMkLst>
            <pc:docMk/>
            <pc:sldMk cId="3320442188" sldId="267"/>
            <ac:spMk id="3" creationId="{0F23EE18-1E3E-9FEF-AE2B-82EDE5A74441}"/>
          </ac:spMkLst>
        </pc:spChg>
      </pc:sldChg>
      <pc:sldChg chg="modSp del mod ord">
        <pc:chgData name="Kavindra Sharma" userId="1f223350-0b5c-40dd-b804-b8100ae96f30" providerId="ADAL" clId="{5DB0E83F-890D-7448-9708-D757B2A7AA35}" dt="2022-05-15T05:13:54.988" v="2063" actId="2696"/>
        <pc:sldMkLst>
          <pc:docMk/>
          <pc:sldMk cId="1272789797" sldId="268"/>
        </pc:sldMkLst>
        <pc:spChg chg="mod">
          <ac:chgData name="Kavindra Sharma" userId="1f223350-0b5c-40dd-b804-b8100ae96f30" providerId="ADAL" clId="{5DB0E83F-890D-7448-9708-D757B2A7AA35}" dt="2022-05-14T09:21:19.292" v="1968" actId="20577"/>
          <ac:spMkLst>
            <pc:docMk/>
            <pc:sldMk cId="1272789797" sldId="268"/>
            <ac:spMk id="3" creationId="{F0320D09-61C9-4A93-B0BB-563E0DDE2A9E}"/>
          </ac:spMkLst>
        </pc:spChg>
      </pc:sldChg>
      <pc:sldChg chg="addSp modSp add mod setBg">
        <pc:chgData name="Kavindra Sharma" userId="1f223350-0b5c-40dd-b804-b8100ae96f30" providerId="ADAL" clId="{5DB0E83F-890D-7448-9708-D757B2A7AA35}" dt="2022-05-15T16:13:36.711" v="2840" actId="12"/>
        <pc:sldMkLst>
          <pc:docMk/>
          <pc:sldMk cId="3952763078" sldId="268"/>
        </pc:sldMkLst>
        <pc:spChg chg="mod">
          <ac:chgData name="Kavindra Sharma" userId="1f223350-0b5c-40dd-b804-b8100ae96f30" providerId="ADAL" clId="{5DB0E83F-890D-7448-9708-D757B2A7AA35}" dt="2022-05-15T16:13:18.086" v="2835" actId="255"/>
          <ac:spMkLst>
            <pc:docMk/>
            <pc:sldMk cId="3952763078" sldId="268"/>
            <ac:spMk id="2" creationId="{35323739-067B-6108-D824-E9D68C22F907}"/>
          </ac:spMkLst>
        </pc:spChg>
        <pc:spChg chg="mod">
          <ac:chgData name="Kavindra Sharma" userId="1f223350-0b5c-40dd-b804-b8100ae96f30" providerId="ADAL" clId="{5DB0E83F-890D-7448-9708-D757B2A7AA35}" dt="2022-05-15T16:13:36.711" v="2840" actId="12"/>
          <ac:spMkLst>
            <pc:docMk/>
            <pc:sldMk cId="3952763078" sldId="268"/>
            <ac:spMk id="3" creationId="{F0320D09-61C9-4A93-B0BB-563E0DDE2A9E}"/>
          </ac:spMkLst>
        </pc:spChg>
        <pc:spChg chg="add">
          <ac:chgData name="Kavindra Sharma" userId="1f223350-0b5c-40dd-b804-b8100ae96f30" providerId="ADAL" clId="{5DB0E83F-890D-7448-9708-D757B2A7AA35}" dt="2022-05-15T16:05:14.324" v="2741" actId="26606"/>
          <ac:spMkLst>
            <pc:docMk/>
            <pc:sldMk cId="3952763078" sldId="268"/>
            <ac:spMk id="8" creationId="{100EDD19-6802-4EC3-95CE-CFFAB042CFD6}"/>
          </ac:spMkLst>
        </pc:spChg>
        <pc:spChg chg="add">
          <ac:chgData name="Kavindra Sharma" userId="1f223350-0b5c-40dd-b804-b8100ae96f30" providerId="ADAL" clId="{5DB0E83F-890D-7448-9708-D757B2A7AA35}" dt="2022-05-15T16:05:14.324" v="2741" actId="26606"/>
          <ac:spMkLst>
            <pc:docMk/>
            <pc:sldMk cId="3952763078" sldId="268"/>
            <ac:spMk id="10" creationId="{DB17E863-922E-4C26-BD64-E8FD41D28661}"/>
          </ac:spMkLst>
        </pc:spChg>
      </pc:sldChg>
      <pc:sldChg chg="modSp mod delCm">
        <pc:chgData name="Kavindra Sharma" userId="1f223350-0b5c-40dd-b804-b8100ae96f30" providerId="ADAL" clId="{5DB0E83F-890D-7448-9708-D757B2A7AA35}" dt="2022-05-16T06:58:54.382" v="2889" actId="20577"/>
        <pc:sldMkLst>
          <pc:docMk/>
          <pc:sldMk cId="7473466" sldId="269"/>
        </pc:sldMkLst>
        <pc:spChg chg="mod">
          <ac:chgData name="Kavindra Sharma" userId="1f223350-0b5c-40dd-b804-b8100ae96f30" providerId="ADAL" clId="{5DB0E83F-890D-7448-9708-D757B2A7AA35}" dt="2022-05-15T16:15:45.097" v="2864" actId="2711"/>
          <ac:spMkLst>
            <pc:docMk/>
            <pc:sldMk cId="7473466" sldId="269"/>
            <ac:spMk id="2" creationId="{E6DEEA05-46C6-5A5B-CF86-249AFD96E01B}"/>
          </ac:spMkLst>
        </pc:spChg>
        <pc:spChg chg="mod">
          <ac:chgData name="Kavindra Sharma" userId="1f223350-0b5c-40dd-b804-b8100ae96f30" providerId="ADAL" clId="{5DB0E83F-890D-7448-9708-D757B2A7AA35}" dt="2022-05-16T06:58:54.382" v="2889" actId="20577"/>
          <ac:spMkLst>
            <pc:docMk/>
            <pc:sldMk cId="7473466" sldId="269"/>
            <ac:spMk id="7" creationId="{8DFC3833-A83A-C924-7203-078279F3410B}"/>
          </ac:spMkLst>
        </pc:spChg>
        <pc:spChg chg="mod">
          <ac:chgData name="Kavindra Sharma" userId="1f223350-0b5c-40dd-b804-b8100ae96f30" providerId="ADAL" clId="{5DB0E83F-890D-7448-9708-D757B2A7AA35}" dt="2022-05-15T16:16:11.291" v="2871" actId="1076"/>
          <ac:spMkLst>
            <pc:docMk/>
            <pc:sldMk cId="7473466" sldId="269"/>
            <ac:spMk id="9" creationId="{9057CE3D-C2F8-CE4A-8C62-DE8F255E1945}"/>
          </ac:spMkLst>
        </pc:spChg>
      </pc:sldChg>
      <pc:sldChg chg="modSp mod">
        <pc:chgData name="Kavindra Sharma" userId="1f223350-0b5c-40dd-b804-b8100ae96f30" providerId="ADAL" clId="{5DB0E83F-890D-7448-9708-D757B2A7AA35}" dt="2022-05-15T16:12:47.502" v="2823" actId="2711"/>
        <pc:sldMkLst>
          <pc:docMk/>
          <pc:sldMk cId="989361560" sldId="270"/>
        </pc:sldMkLst>
        <pc:spChg chg="mod">
          <ac:chgData name="Kavindra Sharma" userId="1f223350-0b5c-40dd-b804-b8100ae96f30" providerId="ADAL" clId="{5DB0E83F-890D-7448-9708-D757B2A7AA35}" dt="2022-05-15T16:12:47.502" v="2823" actId="2711"/>
          <ac:spMkLst>
            <pc:docMk/>
            <pc:sldMk cId="989361560" sldId="270"/>
            <ac:spMk id="2" creationId="{DCFCA84E-C77E-6EED-EF77-70F91E404AA1}"/>
          </ac:spMkLst>
        </pc:spChg>
      </pc:sldChg>
      <pc:sldChg chg="del">
        <pc:chgData name="Kavindra Sharma" userId="1f223350-0b5c-40dd-b804-b8100ae96f30" providerId="ADAL" clId="{5DB0E83F-890D-7448-9708-D757B2A7AA35}" dt="2022-05-14T09:02:24.442" v="497" actId="2696"/>
        <pc:sldMkLst>
          <pc:docMk/>
          <pc:sldMk cId="502970643" sldId="271"/>
        </pc:sldMkLst>
      </pc:sldChg>
      <pc:sldChg chg="add del ord">
        <pc:chgData name="Kavindra Sharma" userId="1f223350-0b5c-40dd-b804-b8100ae96f30" providerId="ADAL" clId="{5DB0E83F-890D-7448-9708-D757B2A7AA35}" dt="2022-05-15T06:00:12.891" v="2439" actId="2696"/>
        <pc:sldMkLst>
          <pc:docMk/>
          <pc:sldMk cId="1637026416" sldId="271"/>
        </pc:sldMkLst>
      </pc:sldChg>
      <pc:sldChg chg="addSp delSp modSp add mod">
        <pc:chgData name="Kavindra Sharma" userId="1f223350-0b5c-40dd-b804-b8100ae96f30" providerId="ADAL" clId="{5DB0E83F-890D-7448-9708-D757B2A7AA35}" dt="2022-05-15T16:12:35.889" v="2822" actId="2711"/>
        <pc:sldMkLst>
          <pc:docMk/>
          <pc:sldMk cId="3017749082" sldId="271"/>
        </pc:sldMkLst>
        <pc:spChg chg="mod">
          <ac:chgData name="Kavindra Sharma" userId="1f223350-0b5c-40dd-b804-b8100ae96f30" providerId="ADAL" clId="{5DB0E83F-890D-7448-9708-D757B2A7AA35}" dt="2022-05-15T16:12:35.889" v="2822" actId="2711"/>
          <ac:spMkLst>
            <pc:docMk/>
            <pc:sldMk cId="3017749082" sldId="271"/>
            <ac:spMk id="2" creationId="{41BCAADB-6C1D-F3A1-64E4-CD353D063295}"/>
          </ac:spMkLst>
        </pc:spChg>
        <pc:spChg chg="del">
          <ac:chgData name="Kavindra Sharma" userId="1f223350-0b5c-40dd-b804-b8100ae96f30" providerId="ADAL" clId="{5DB0E83F-890D-7448-9708-D757B2A7AA35}" dt="2022-05-15T14:56:21.920" v="2469" actId="21"/>
          <ac:spMkLst>
            <pc:docMk/>
            <pc:sldMk cId="3017749082" sldId="271"/>
            <ac:spMk id="3" creationId="{4ABCF9A3-EF02-1E48-E5BE-1DEF8A80A483}"/>
          </ac:spMkLst>
        </pc:spChg>
        <pc:spChg chg="add del mod">
          <ac:chgData name="Kavindra Sharma" userId="1f223350-0b5c-40dd-b804-b8100ae96f30" providerId="ADAL" clId="{5DB0E83F-890D-7448-9708-D757B2A7AA35}" dt="2022-05-15T14:56:24.256" v="2470" actId="478"/>
          <ac:spMkLst>
            <pc:docMk/>
            <pc:sldMk cId="3017749082" sldId="271"/>
            <ac:spMk id="8" creationId="{7F095413-8B00-062F-5DDD-C2E8EC7F6CFD}"/>
          </ac:spMkLst>
        </pc:spChg>
        <pc:spChg chg="add mod">
          <ac:chgData name="Kavindra Sharma" userId="1f223350-0b5c-40dd-b804-b8100ae96f30" providerId="ADAL" clId="{5DB0E83F-890D-7448-9708-D757B2A7AA35}" dt="2022-05-15T14:56:41.886" v="2475" actId="1076"/>
          <ac:spMkLst>
            <pc:docMk/>
            <pc:sldMk cId="3017749082" sldId="271"/>
            <ac:spMk id="10" creationId="{7D4E9299-070B-1857-1C6F-6FD9564A7D50}"/>
          </ac:spMkLst>
        </pc:spChg>
        <pc:picChg chg="del">
          <ac:chgData name="Kavindra Sharma" userId="1f223350-0b5c-40dd-b804-b8100ae96f30" providerId="ADAL" clId="{5DB0E83F-890D-7448-9708-D757B2A7AA35}" dt="2022-05-15T14:56:21.920" v="2469" actId="21"/>
          <ac:picMkLst>
            <pc:docMk/>
            <pc:sldMk cId="3017749082" sldId="271"/>
            <ac:picMk id="5" creationId="{390E2AEA-34A5-34FC-083C-47FF359A8984}"/>
          </ac:picMkLst>
        </pc:picChg>
        <pc:picChg chg="add mod">
          <ac:chgData name="Kavindra Sharma" userId="1f223350-0b5c-40dd-b804-b8100ae96f30" providerId="ADAL" clId="{5DB0E83F-890D-7448-9708-D757B2A7AA35}" dt="2022-05-15T14:56:28.326" v="2471" actId="1076"/>
          <ac:picMkLst>
            <pc:docMk/>
            <pc:sldMk cId="3017749082" sldId="271"/>
            <ac:picMk id="6" creationId="{49434A14-FF6D-3C1E-ECC1-794B0266DB39}"/>
          </ac:picMkLst>
        </pc:picChg>
        <pc:picChg chg="add mod">
          <ac:chgData name="Kavindra Sharma" userId="1f223350-0b5c-40dd-b804-b8100ae96f30" providerId="ADAL" clId="{5DB0E83F-890D-7448-9708-D757B2A7AA35}" dt="2022-05-15T14:56:41.886" v="2475" actId="1076"/>
          <ac:picMkLst>
            <pc:docMk/>
            <pc:sldMk cId="3017749082" sldId="271"/>
            <ac:picMk id="9" creationId="{9292D1E8-4C0F-82A1-DBFA-A56898C469BE}"/>
          </ac:picMkLst>
        </pc:picChg>
      </pc:sldChg>
      <pc:sldChg chg="addSp delSp modSp mod setBg">
        <pc:chgData name="Kavindra Sharma" userId="1f223350-0b5c-40dd-b804-b8100ae96f30" providerId="ADAL" clId="{5DB0E83F-890D-7448-9708-D757B2A7AA35}" dt="2022-05-16T06:07:03.894" v="2880" actId="403"/>
        <pc:sldMkLst>
          <pc:docMk/>
          <pc:sldMk cId="1116484314" sldId="275"/>
        </pc:sldMkLst>
        <pc:spChg chg="mod">
          <ac:chgData name="Kavindra Sharma" userId="1f223350-0b5c-40dd-b804-b8100ae96f30" providerId="ADAL" clId="{5DB0E83F-890D-7448-9708-D757B2A7AA35}" dt="2022-05-16T06:07:03.894" v="2880" actId="403"/>
          <ac:spMkLst>
            <pc:docMk/>
            <pc:sldMk cId="1116484314" sldId="275"/>
            <ac:spMk id="11" creationId="{B8A1B731-39AA-1350-9958-9DB8917993D4}"/>
          </ac:spMkLst>
        </pc:spChg>
        <pc:spChg chg="mod">
          <ac:chgData name="Kavindra Sharma" userId="1f223350-0b5c-40dd-b804-b8100ae96f30" providerId="ADAL" clId="{5DB0E83F-890D-7448-9708-D757B2A7AA35}" dt="2022-05-14T08:32:43.252" v="6" actId="1076"/>
          <ac:spMkLst>
            <pc:docMk/>
            <pc:sldMk cId="1116484314" sldId="275"/>
            <ac:spMk id="13" creationId="{0D1CD396-5D59-13FF-8183-83FD50E6ACEA}"/>
          </ac:spMkLst>
        </pc:spChg>
        <pc:spChg chg="add mod">
          <ac:chgData name="Kavindra Sharma" userId="1f223350-0b5c-40dd-b804-b8100ae96f30" providerId="ADAL" clId="{5DB0E83F-890D-7448-9708-D757B2A7AA35}" dt="2022-05-15T16:13:06.027" v="2830" actId="403"/>
          <ac:spMkLst>
            <pc:docMk/>
            <pc:sldMk cId="1116484314" sldId="275"/>
            <ac:spMk id="16" creationId="{20D9375C-CE02-7E58-3114-96FC2BDF306E}"/>
          </ac:spMkLst>
        </pc:spChg>
        <pc:spChg chg="add">
          <ac:chgData name="Kavindra Sharma" userId="1f223350-0b5c-40dd-b804-b8100ae96f30" providerId="ADAL" clId="{5DB0E83F-890D-7448-9708-D757B2A7AA35}" dt="2022-05-15T16:05:02.840" v="2740" actId="26606"/>
          <ac:spMkLst>
            <pc:docMk/>
            <pc:sldMk cId="1116484314" sldId="275"/>
            <ac:spMk id="30" creationId="{7301F447-EEF7-48F5-AF73-7566EE7F64AD}"/>
          </ac:spMkLst>
        </pc:spChg>
        <pc:spChg chg="add">
          <ac:chgData name="Kavindra Sharma" userId="1f223350-0b5c-40dd-b804-b8100ae96f30" providerId="ADAL" clId="{5DB0E83F-890D-7448-9708-D757B2A7AA35}" dt="2022-05-15T16:05:02.840" v="2740" actId="26606"/>
          <ac:spMkLst>
            <pc:docMk/>
            <pc:sldMk cId="1116484314" sldId="275"/>
            <ac:spMk id="32" creationId="{F7117410-A2A4-4085-9ADC-46744551DBDE}"/>
          </ac:spMkLst>
        </pc:spChg>
        <pc:spChg chg="add">
          <ac:chgData name="Kavindra Sharma" userId="1f223350-0b5c-40dd-b804-b8100ae96f30" providerId="ADAL" clId="{5DB0E83F-890D-7448-9708-D757B2A7AA35}" dt="2022-05-15T16:05:02.840" v="2740" actId="26606"/>
          <ac:spMkLst>
            <pc:docMk/>
            <pc:sldMk cId="1116484314" sldId="275"/>
            <ac:spMk id="34" creationId="{99F74EB5-E547-4FB4-95F5-BCC788F3C4A0}"/>
          </ac:spMkLst>
        </pc:spChg>
        <pc:grpChg chg="add mod ord">
          <ac:chgData name="Kavindra Sharma" userId="1f223350-0b5c-40dd-b804-b8100ae96f30" providerId="ADAL" clId="{5DB0E83F-890D-7448-9708-D757B2A7AA35}" dt="2022-05-15T16:05:02.840" v="2740" actId="26606"/>
          <ac:grpSpMkLst>
            <pc:docMk/>
            <pc:sldMk cId="1116484314" sldId="275"/>
            <ac:grpSpMk id="2" creationId="{40361F26-D1DB-704B-183C-710B0899DE9B}"/>
          </ac:grpSpMkLst>
        </pc:grpChg>
        <pc:cxnChg chg="add del mod">
          <ac:chgData name="Kavindra Sharma" userId="1f223350-0b5c-40dd-b804-b8100ae96f30" providerId="ADAL" clId="{5DB0E83F-890D-7448-9708-D757B2A7AA35}" dt="2022-05-14T08:32:03.472" v="1" actId="478"/>
          <ac:cxnSpMkLst>
            <pc:docMk/>
            <pc:sldMk cId="1116484314" sldId="275"/>
            <ac:cxnSpMk id="3" creationId="{EFE498EB-11C9-79B9-1C94-953C6EC598DF}"/>
          </ac:cxnSpMkLst>
        </pc:cxnChg>
        <pc:cxnChg chg="add mod">
          <ac:chgData name="Kavindra Sharma" userId="1f223350-0b5c-40dd-b804-b8100ae96f30" providerId="ADAL" clId="{5DB0E83F-890D-7448-9708-D757B2A7AA35}" dt="2022-05-14T08:32:47.967" v="8" actId="14100"/>
          <ac:cxnSpMkLst>
            <pc:docMk/>
            <pc:sldMk cId="1116484314" sldId="275"/>
            <ac:cxnSpMk id="14" creationId="{F47CF4CC-56F7-ED17-688B-C19E08762133}"/>
          </ac:cxnSpMkLst>
        </pc:cxnChg>
        <pc:cxnChg chg="add del mod">
          <ac:chgData name="Kavindra Sharma" userId="1f223350-0b5c-40dd-b804-b8100ae96f30" providerId="ADAL" clId="{5DB0E83F-890D-7448-9708-D757B2A7AA35}" dt="2022-05-14T08:32:43.868" v="7" actId="11529"/>
          <ac:cxnSpMkLst>
            <pc:docMk/>
            <pc:sldMk cId="1116484314" sldId="275"/>
            <ac:cxnSpMk id="16" creationId="{02137022-509B-B287-CBDB-513379B2EE47}"/>
          </ac:cxnSpMkLst>
        </pc:cxnChg>
        <pc:cxnChg chg="add mod">
          <ac:chgData name="Kavindra Sharma" userId="1f223350-0b5c-40dd-b804-b8100ae96f30" providerId="ADAL" clId="{5DB0E83F-890D-7448-9708-D757B2A7AA35}" dt="2022-05-14T08:33:02.158" v="10" actId="1582"/>
          <ac:cxnSpMkLst>
            <pc:docMk/>
            <pc:sldMk cId="1116484314" sldId="275"/>
            <ac:cxnSpMk id="21" creationId="{E1A4CF92-33FC-0359-B2C3-0C0B32C908CF}"/>
          </ac:cxnSpMkLst>
        </pc:cxnChg>
        <pc:cxnChg chg="add mod">
          <ac:chgData name="Kavindra Sharma" userId="1f223350-0b5c-40dd-b804-b8100ae96f30" providerId="ADAL" clId="{5DB0E83F-890D-7448-9708-D757B2A7AA35}" dt="2022-05-14T08:33:15.182" v="12" actId="1582"/>
          <ac:cxnSpMkLst>
            <pc:docMk/>
            <pc:sldMk cId="1116484314" sldId="275"/>
            <ac:cxnSpMk id="23" creationId="{B3F3F374-66C2-64E2-63E5-5BB6A0AB4566}"/>
          </ac:cxnSpMkLst>
        </pc:cxnChg>
        <pc:cxnChg chg="add mod">
          <ac:chgData name="Kavindra Sharma" userId="1f223350-0b5c-40dd-b804-b8100ae96f30" providerId="ADAL" clId="{5DB0E83F-890D-7448-9708-D757B2A7AA35}" dt="2022-05-14T08:33:36.584" v="14" actId="1582"/>
          <ac:cxnSpMkLst>
            <pc:docMk/>
            <pc:sldMk cId="1116484314" sldId="275"/>
            <ac:cxnSpMk id="25" creationId="{D3E0CCC1-7CCC-C71B-5DAD-AF3DCF31B3CA}"/>
          </ac:cxnSpMkLst>
        </pc:cxnChg>
      </pc:sldChg>
      <pc:sldChg chg="modSp add mod ord">
        <pc:chgData name="Kavindra Sharma" userId="1f223350-0b5c-40dd-b804-b8100ae96f30" providerId="ADAL" clId="{5DB0E83F-890D-7448-9708-D757B2A7AA35}" dt="2022-05-15T16:15:11.805" v="2858" actId="2711"/>
        <pc:sldMkLst>
          <pc:docMk/>
          <pc:sldMk cId="2943027860" sldId="276"/>
        </pc:sldMkLst>
        <pc:spChg chg="mod">
          <ac:chgData name="Kavindra Sharma" userId="1f223350-0b5c-40dd-b804-b8100ae96f30" providerId="ADAL" clId="{5DB0E83F-890D-7448-9708-D757B2A7AA35}" dt="2022-05-15T16:14:45.510" v="2854" actId="20577"/>
          <ac:spMkLst>
            <pc:docMk/>
            <pc:sldMk cId="2943027860" sldId="276"/>
            <ac:spMk id="2" creationId="{ADA4AAAD-3538-124C-9282-97FFDF7A8089}"/>
          </ac:spMkLst>
        </pc:spChg>
        <pc:spChg chg="mod">
          <ac:chgData name="Kavindra Sharma" userId="1f223350-0b5c-40dd-b804-b8100ae96f30" providerId="ADAL" clId="{5DB0E83F-890D-7448-9708-D757B2A7AA35}" dt="2022-05-15T16:15:11.805" v="2858" actId="2711"/>
          <ac:spMkLst>
            <pc:docMk/>
            <pc:sldMk cId="2943027860" sldId="276"/>
            <ac:spMk id="3" creationId="{7341E478-79D3-EC05-D487-9131F7CA60D0}"/>
          </ac:spMkLst>
        </pc:spChg>
      </pc:sldChg>
      <pc:sldChg chg="add del ord">
        <pc:chgData name="Kavindra Sharma" userId="1f223350-0b5c-40dd-b804-b8100ae96f30" providerId="ADAL" clId="{5DB0E83F-890D-7448-9708-D757B2A7AA35}" dt="2022-05-15T06:00:06.429" v="2438" actId="2696"/>
        <pc:sldMkLst>
          <pc:docMk/>
          <pc:sldMk cId="2458346626" sldId="277"/>
        </pc:sldMkLst>
      </pc:sldChg>
      <pc:sldChg chg="addSp delSp modSp new mod setBg">
        <pc:chgData name="Kavindra Sharma" userId="1f223350-0b5c-40dd-b804-b8100ae96f30" providerId="ADAL" clId="{5DB0E83F-890D-7448-9708-D757B2A7AA35}" dt="2022-05-15T16:10:04.535" v="2788" actId="2711"/>
        <pc:sldMkLst>
          <pc:docMk/>
          <pc:sldMk cId="1779729601" sldId="278"/>
        </pc:sldMkLst>
        <pc:spChg chg="add del">
          <ac:chgData name="Kavindra Sharma" userId="1f223350-0b5c-40dd-b804-b8100ae96f30" providerId="ADAL" clId="{5DB0E83F-890D-7448-9708-D757B2A7AA35}" dt="2022-05-15T05:34:42.123" v="2286" actId="26606"/>
          <ac:spMkLst>
            <pc:docMk/>
            <pc:sldMk cId="1779729601" sldId="278"/>
            <ac:spMk id="2" creationId="{AC795388-3FFD-06F9-C4E9-326D101F57B2}"/>
          </ac:spMkLst>
        </pc:spChg>
        <pc:spChg chg="del">
          <ac:chgData name="Kavindra Sharma" userId="1f223350-0b5c-40dd-b804-b8100ae96f30" providerId="ADAL" clId="{5DB0E83F-890D-7448-9708-D757B2A7AA35}" dt="2022-05-15T05:34:13.408" v="2281" actId="931"/>
          <ac:spMkLst>
            <pc:docMk/>
            <pc:sldMk cId="1779729601" sldId="278"/>
            <ac:spMk id="3" creationId="{993E38D1-53CE-F1ED-BD54-CB6A72C4B9BE}"/>
          </ac:spMkLst>
        </pc:spChg>
        <pc:spChg chg="add del">
          <ac:chgData name="Kavindra Sharma" userId="1f223350-0b5c-40dd-b804-b8100ae96f30" providerId="ADAL" clId="{5DB0E83F-890D-7448-9708-D757B2A7AA35}" dt="2022-05-15T05:35:16.941" v="2287" actId="26606"/>
          <ac:spMkLst>
            <pc:docMk/>
            <pc:sldMk cId="1779729601" sldId="278"/>
            <ac:spMk id="7" creationId="{AC795388-3FFD-06F9-C4E9-326D101F57B2}"/>
          </ac:spMkLst>
        </pc:spChg>
        <pc:spChg chg="add mod">
          <ac:chgData name="Kavindra Sharma" userId="1f223350-0b5c-40dd-b804-b8100ae96f30" providerId="ADAL" clId="{5DB0E83F-890D-7448-9708-D757B2A7AA35}" dt="2022-05-15T16:10:04.535" v="2788" actId="2711"/>
          <ac:spMkLst>
            <pc:docMk/>
            <pc:sldMk cId="1779729601" sldId="278"/>
            <ac:spMk id="8" creationId="{0EF2A2A3-501D-5B9D-EE39-DE3D698D03BF}"/>
          </ac:spMkLst>
        </pc:spChg>
        <pc:spChg chg="add del">
          <ac:chgData name="Kavindra Sharma" userId="1f223350-0b5c-40dd-b804-b8100ae96f30" providerId="ADAL" clId="{5DB0E83F-890D-7448-9708-D757B2A7AA35}" dt="2022-05-15T05:35:16.941" v="2287" actId="26606"/>
          <ac:spMkLst>
            <pc:docMk/>
            <pc:sldMk cId="1779729601" sldId="278"/>
            <ac:spMk id="10" creationId="{A4AC5506-6312-4701-8D3C-40187889A947}"/>
          </ac:spMkLst>
        </pc:spChg>
        <pc:spChg chg="add del">
          <ac:chgData name="Kavindra Sharma" userId="1f223350-0b5c-40dd-b804-b8100ae96f30" providerId="ADAL" clId="{5DB0E83F-890D-7448-9708-D757B2A7AA35}" dt="2022-05-15T15:52:26.355" v="2670" actId="26606"/>
          <ac:spMkLst>
            <pc:docMk/>
            <pc:sldMk cId="1779729601" sldId="278"/>
            <ac:spMk id="13" creationId="{823AC064-BC96-4F32-8AE1-B2FD38754823}"/>
          </ac:spMkLst>
        </pc:spChg>
        <pc:picChg chg="add mod ord">
          <ac:chgData name="Kavindra Sharma" userId="1f223350-0b5c-40dd-b804-b8100ae96f30" providerId="ADAL" clId="{5DB0E83F-890D-7448-9708-D757B2A7AA35}" dt="2022-05-15T15:52:26.355" v="2670" actId="26606"/>
          <ac:picMkLst>
            <pc:docMk/>
            <pc:sldMk cId="1779729601" sldId="278"/>
            <ac:picMk id="5" creationId="{2F639185-CDB2-0CF4-363A-41846844068D}"/>
          </ac:picMkLst>
        </pc:picChg>
        <pc:cxnChg chg="add del">
          <ac:chgData name="Kavindra Sharma" userId="1f223350-0b5c-40dd-b804-b8100ae96f30" providerId="ADAL" clId="{5DB0E83F-890D-7448-9708-D757B2A7AA35}" dt="2022-05-15T15:52:26.355" v="2670" actId="26606"/>
          <ac:cxnSpMkLst>
            <pc:docMk/>
            <pc:sldMk cId="1779729601" sldId="278"/>
            <ac:cxnSpMk id="15" creationId="{7E7C77BC-7138-40B1-A15B-20F57A494629}"/>
          </ac:cxnSpMkLst>
        </pc:cxnChg>
      </pc:sldChg>
      <pc:sldChg chg="add del">
        <pc:chgData name="Kavindra Sharma" userId="1f223350-0b5c-40dd-b804-b8100ae96f30" providerId="ADAL" clId="{5DB0E83F-890D-7448-9708-D757B2A7AA35}" dt="2022-05-14T09:01:56.335" v="496" actId="2696"/>
        <pc:sldMkLst>
          <pc:docMk/>
          <pc:sldMk cId="3161493643" sldId="278"/>
        </pc:sldMkLst>
      </pc:sldChg>
      <pc:sldChg chg="new del">
        <pc:chgData name="Kavindra Sharma" userId="1f223350-0b5c-40dd-b804-b8100ae96f30" providerId="ADAL" clId="{5DB0E83F-890D-7448-9708-D757B2A7AA35}" dt="2022-05-15T14:58:06.835" v="2477" actId="2696"/>
        <pc:sldMkLst>
          <pc:docMk/>
          <pc:sldMk cId="4098579270" sldId="279"/>
        </pc:sldMkLst>
      </pc:sldChg>
      <pc:sldChg chg="addSp delSp modSp add mod ord setBg">
        <pc:chgData name="Kavindra Sharma" userId="1f223350-0b5c-40dd-b804-b8100ae96f30" providerId="ADAL" clId="{5DB0E83F-890D-7448-9708-D757B2A7AA35}" dt="2022-05-15T16:11:35.790" v="2811" actId="478"/>
        <pc:sldMkLst>
          <pc:docMk/>
          <pc:sldMk cId="152757709" sldId="280"/>
        </pc:sldMkLst>
        <pc:spChg chg="mod">
          <ac:chgData name="Kavindra Sharma" userId="1f223350-0b5c-40dd-b804-b8100ae96f30" providerId="ADAL" clId="{5DB0E83F-890D-7448-9708-D757B2A7AA35}" dt="2022-05-15T16:10:53.639" v="2804" actId="14100"/>
          <ac:spMkLst>
            <pc:docMk/>
            <pc:sldMk cId="152757709" sldId="280"/>
            <ac:spMk id="2" creationId="{DCFCA84E-C77E-6EED-EF77-70F91E404AA1}"/>
          </ac:spMkLst>
        </pc:spChg>
        <pc:spChg chg="add del mod">
          <ac:chgData name="Kavindra Sharma" userId="1f223350-0b5c-40dd-b804-b8100ae96f30" providerId="ADAL" clId="{5DB0E83F-890D-7448-9708-D757B2A7AA35}" dt="2022-05-15T15:53:30.066" v="2691" actId="478"/>
          <ac:spMkLst>
            <pc:docMk/>
            <pc:sldMk cId="152757709" sldId="280"/>
            <ac:spMk id="5" creationId="{ADA11942-A466-EAE8-A120-3E28EE0ED98E}"/>
          </ac:spMkLst>
        </pc:spChg>
        <pc:spChg chg="add">
          <ac:chgData name="Kavindra Sharma" userId="1f223350-0b5c-40dd-b804-b8100ae96f30" providerId="ADAL" clId="{5DB0E83F-890D-7448-9708-D757B2A7AA35}" dt="2022-05-15T15:53:33.502" v="2692" actId="26606"/>
          <ac:spMkLst>
            <pc:docMk/>
            <pc:sldMk cId="152757709" sldId="280"/>
            <ac:spMk id="9" creationId="{BCED4D40-4B67-4331-AC48-79B82B4A47D8}"/>
          </ac:spMkLst>
        </pc:spChg>
        <pc:spChg chg="add del mod">
          <ac:chgData name="Kavindra Sharma" userId="1f223350-0b5c-40dd-b804-b8100ae96f30" providerId="ADAL" clId="{5DB0E83F-890D-7448-9708-D757B2A7AA35}" dt="2022-05-15T16:11:35.790" v="2811" actId="478"/>
          <ac:spMkLst>
            <pc:docMk/>
            <pc:sldMk cId="152757709" sldId="280"/>
            <ac:spMk id="10" creationId="{EBF8B2F5-0D69-3E92-AF7F-69C093454F5B}"/>
          </ac:spMkLst>
        </pc:spChg>
        <pc:spChg chg="add">
          <ac:chgData name="Kavindra Sharma" userId="1f223350-0b5c-40dd-b804-b8100ae96f30" providerId="ADAL" clId="{5DB0E83F-890D-7448-9708-D757B2A7AA35}" dt="2022-05-15T15:53:33.502" v="2692" actId="26606"/>
          <ac:spMkLst>
            <pc:docMk/>
            <pc:sldMk cId="152757709" sldId="280"/>
            <ac:spMk id="11" creationId="{670CEDEF-4F34-412E-84EE-329C1E936AF5}"/>
          </ac:spMkLst>
        </pc:spChg>
        <pc:spChg chg="add del mod">
          <ac:chgData name="Kavindra Sharma" userId="1f223350-0b5c-40dd-b804-b8100ae96f30" providerId="ADAL" clId="{5DB0E83F-890D-7448-9708-D757B2A7AA35}" dt="2022-05-15T16:11:31.545" v="2810" actId="478"/>
          <ac:spMkLst>
            <pc:docMk/>
            <pc:sldMk cId="152757709" sldId="280"/>
            <ac:spMk id="14" creationId="{ECA945D1-8B2A-B513-C058-D3482A827D39}"/>
          </ac:spMkLst>
        </pc:spChg>
        <pc:picChg chg="add mod">
          <ac:chgData name="Kavindra Sharma" userId="1f223350-0b5c-40dd-b804-b8100ae96f30" providerId="ADAL" clId="{5DB0E83F-890D-7448-9708-D757B2A7AA35}" dt="2022-05-15T15:56:12.578" v="2736" actId="14100"/>
          <ac:picMkLst>
            <pc:docMk/>
            <pc:sldMk cId="152757709" sldId="280"/>
            <ac:picMk id="4" creationId="{FB21E20B-EEDD-31F0-09D0-8CA6514D5496}"/>
          </ac:picMkLst>
        </pc:picChg>
        <pc:picChg chg="add del mod">
          <ac:chgData name="Kavindra Sharma" userId="1f223350-0b5c-40dd-b804-b8100ae96f30" providerId="ADAL" clId="{5DB0E83F-890D-7448-9708-D757B2A7AA35}" dt="2022-05-15T16:11:31.545" v="2810" actId="478"/>
          <ac:picMkLst>
            <pc:docMk/>
            <pc:sldMk cId="152757709" sldId="280"/>
            <ac:picMk id="12" creationId="{30D7B25E-3F38-0D6C-EF30-71EA7E20A299}"/>
          </ac:picMkLst>
        </pc:picChg>
        <pc:picChg chg="add del mod">
          <ac:chgData name="Kavindra Sharma" userId="1f223350-0b5c-40dd-b804-b8100ae96f30" providerId="ADAL" clId="{5DB0E83F-890D-7448-9708-D757B2A7AA35}" dt="2022-05-15T16:11:31.545" v="2810" actId="478"/>
          <ac:picMkLst>
            <pc:docMk/>
            <pc:sldMk cId="152757709" sldId="280"/>
            <ac:picMk id="13" creationId="{6DC70E9C-5B43-92E9-A898-CED9D853FFE7}"/>
          </ac:picMkLst>
        </pc:picChg>
      </pc:sldChg>
      <pc:sldChg chg="add del">
        <pc:chgData name="Kavindra Sharma" userId="1f223350-0b5c-40dd-b804-b8100ae96f30" providerId="ADAL" clId="{5DB0E83F-890D-7448-9708-D757B2A7AA35}" dt="2022-05-15T05:36:59.712" v="2319"/>
        <pc:sldMkLst>
          <pc:docMk/>
          <pc:sldMk cId="542724360" sldId="281"/>
        </pc:sldMkLst>
      </pc:sldChg>
      <pc:sldChg chg="addSp delSp modSp add del mod setBg">
        <pc:chgData name="Kavindra Sharma" userId="1f223350-0b5c-40dd-b804-b8100ae96f30" providerId="ADAL" clId="{5DB0E83F-890D-7448-9708-D757B2A7AA35}" dt="2022-05-15T15:56:20.987" v="2737" actId="2696"/>
        <pc:sldMkLst>
          <pc:docMk/>
          <pc:sldMk cId="1532803941" sldId="281"/>
        </pc:sldMkLst>
        <pc:spChg chg="mod">
          <ac:chgData name="Kavindra Sharma" userId="1f223350-0b5c-40dd-b804-b8100ae96f30" providerId="ADAL" clId="{5DB0E83F-890D-7448-9708-D757B2A7AA35}" dt="2022-05-15T15:53:47.593" v="2693" actId="26606"/>
          <ac:spMkLst>
            <pc:docMk/>
            <pc:sldMk cId="1532803941" sldId="281"/>
            <ac:spMk id="2" creationId="{39F1C2C1-0B1D-C1BF-C471-9AF8E637B6D1}"/>
          </ac:spMkLst>
        </pc:spChg>
        <pc:spChg chg="mod">
          <ac:chgData name="Kavindra Sharma" userId="1f223350-0b5c-40dd-b804-b8100ae96f30" providerId="ADAL" clId="{5DB0E83F-890D-7448-9708-D757B2A7AA35}" dt="2022-05-15T15:54:45.790" v="2713" actId="21"/>
          <ac:spMkLst>
            <pc:docMk/>
            <pc:sldMk cId="1532803941" sldId="281"/>
            <ac:spMk id="3" creationId="{2551BB78-7E09-3B45-F1A9-07580550098A}"/>
          </ac:spMkLst>
        </pc:spChg>
        <pc:spChg chg="add del mod">
          <ac:chgData name="Kavindra Sharma" userId="1f223350-0b5c-40dd-b804-b8100ae96f30" providerId="ADAL" clId="{5DB0E83F-890D-7448-9708-D757B2A7AA35}" dt="2022-05-15T15:55:26.762" v="2724" actId="21"/>
          <ac:spMkLst>
            <pc:docMk/>
            <pc:sldMk cId="1532803941" sldId="281"/>
            <ac:spMk id="9" creationId="{7D8C1333-ECB6-9BDE-1480-0E61550BA463}"/>
          </ac:spMkLst>
        </pc:spChg>
        <pc:spChg chg="add">
          <ac:chgData name="Kavindra Sharma" userId="1f223350-0b5c-40dd-b804-b8100ae96f30" providerId="ADAL" clId="{5DB0E83F-890D-7448-9708-D757B2A7AA35}" dt="2022-05-15T15:53:47.593" v="2693" actId="26606"/>
          <ac:spMkLst>
            <pc:docMk/>
            <pc:sldMk cId="1532803941" sldId="281"/>
            <ac:spMk id="12" creationId="{352BEC0E-22F8-46D0-9632-375DB541B06C}"/>
          </ac:spMkLst>
        </pc:spChg>
        <pc:spChg chg="add">
          <ac:chgData name="Kavindra Sharma" userId="1f223350-0b5c-40dd-b804-b8100ae96f30" providerId="ADAL" clId="{5DB0E83F-890D-7448-9708-D757B2A7AA35}" dt="2022-05-15T15:53:47.593" v="2693" actId="26606"/>
          <ac:spMkLst>
            <pc:docMk/>
            <pc:sldMk cId="1532803941" sldId="281"/>
            <ac:spMk id="14" creationId="{3FCFB1DE-0B7E-48CC-BA90-B2AB0889F9D6}"/>
          </ac:spMkLst>
        </pc:spChg>
        <pc:picChg chg="del mod ord">
          <ac:chgData name="Kavindra Sharma" userId="1f223350-0b5c-40dd-b804-b8100ae96f30" providerId="ADAL" clId="{5DB0E83F-890D-7448-9708-D757B2A7AA35}" dt="2022-05-15T15:55:26.762" v="2724" actId="21"/>
          <ac:picMkLst>
            <pc:docMk/>
            <pc:sldMk cId="1532803941" sldId="281"/>
            <ac:picMk id="5" creationId="{FCBD93A6-5AD1-1A7F-F4AC-07D996DF4F22}"/>
          </ac:picMkLst>
        </pc:picChg>
        <pc:picChg chg="del mod">
          <ac:chgData name="Kavindra Sharma" userId="1f223350-0b5c-40dd-b804-b8100ae96f30" providerId="ADAL" clId="{5DB0E83F-890D-7448-9708-D757B2A7AA35}" dt="2022-05-15T15:55:26.762" v="2724" actId="21"/>
          <ac:picMkLst>
            <pc:docMk/>
            <pc:sldMk cId="1532803941" sldId="281"/>
            <ac:picMk id="7" creationId="{7544C369-C863-7278-95B0-A8055C0F548D}"/>
          </ac:picMkLst>
        </pc:picChg>
      </pc:sldChg>
      <pc:sldChg chg="new del">
        <pc:chgData name="Kavindra Sharma" userId="1f223350-0b5c-40dd-b804-b8100ae96f30" providerId="ADAL" clId="{5DB0E83F-890D-7448-9708-D757B2A7AA35}" dt="2022-05-15T15:41:00.907" v="2479" actId="2696"/>
        <pc:sldMkLst>
          <pc:docMk/>
          <pc:sldMk cId="1531773281" sldId="282"/>
        </pc:sldMkLst>
      </pc:sldChg>
      <pc:sldChg chg="delSp modSp new del mod">
        <pc:chgData name="Kavindra Sharma" userId="1f223350-0b5c-40dd-b804-b8100ae96f30" providerId="ADAL" clId="{5DB0E83F-890D-7448-9708-D757B2A7AA35}" dt="2022-05-15T14:56:46.746" v="2476" actId="2696"/>
        <pc:sldMkLst>
          <pc:docMk/>
          <pc:sldMk cId="2607786887" sldId="282"/>
        </pc:sldMkLst>
        <pc:spChg chg="mod">
          <ac:chgData name="Kavindra Sharma" userId="1f223350-0b5c-40dd-b804-b8100ae96f30" providerId="ADAL" clId="{5DB0E83F-890D-7448-9708-D757B2A7AA35}" dt="2022-05-15T06:00:52.436" v="2462" actId="20577"/>
          <ac:spMkLst>
            <pc:docMk/>
            <pc:sldMk cId="2607786887" sldId="282"/>
            <ac:spMk id="2" creationId="{3D1A9BCA-4ED9-B097-C3A2-AED87BE875EB}"/>
          </ac:spMkLst>
        </pc:spChg>
        <pc:spChg chg="del">
          <ac:chgData name="Kavindra Sharma" userId="1f223350-0b5c-40dd-b804-b8100ae96f30" providerId="ADAL" clId="{5DB0E83F-890D-7448-9708-D757B2A7AA35}" dt="2022-05-15T06:00:55.202" v="2463" actId="478"/>
          <ac:spMkLst>
            <pc:docMk/>
            <pc:sldMk cId="2607786887" sldId="282"/>
            <ac:spMk id="3" creationId="{317D2040-65CF-69DD-90DA-513A6EFF7DD5}"/>
          </ac:spMkLst>
        </pc:spChg>
      </pc:sldChg>
      <pc:sldChg chg="addSp delSp modSp new mod setBg">
        <pc:chgData name="Kavindra Sharma" userId="1f223350-0b5c-40dd-b804-b8100ae96f30" providerId="ADAL" clId="{5DB0E83F-890D-7448-9708-D757B2A7AA35}" dt="2022-05-15T16:12:57.220" v="2828" actId="404"/>
        <pc:sldMkLst>
          <pc:docMk/>
          <pc:sldMk cId="2948094903" sldId="282"/>
        </pc:sldMkLst>
        <pc:spChg chg="mod">
          <ac:chgData name="Kavindra Sharma" userId="1f223350-0b5c-40dd-b804-b8100ae96f30" providerId="ADAL" clId="{5DB0E83F-890D-7448-9708-D757B2A7AA35}" dt="2022-05-15T16:12:57.220" v="2828" actId="404"/>
          <ac:spMkLst>
            <pc:docMk/>
            <pc:sldMk cId="2948094903" sldId="282"/>
            <ac:spMk id="2" creationId="{71715A79-1945-943D-F344-0A12F62972BA}"/>
          </ac:spMkLst>
        </pc:spChg>
        <pc:spChg chg="del">
          <ac:chgData name="Kavindra Sharma" userId="1f223350-0b5c-40dd-b804-b8100ae96f30" providerId="ADAL" clId="{5DB0E83F-890D-7448-9708-D757B2A7AA35}" dt="2022-05-15T15:41:10.131" v="2481" actId="931"/>
          <ac:spMkLst>
            <pc:docMk/>
            <pc:sldMk cId="2948094903" sldId="282"/>
            <ac:spMk id="3" creationId="{7B192EA4-FB93-FEC8-35A1-25004F42C403}"/>
          </ac:spMkLst>
        </pc:spChg>
        <pc:picChg chg="add mod">
          <ac:chgData name="Kavindra Sharma" userId="1f223350-0b5c-40dd-b804-b8100ae96f30" providerId="ADAL" clId="{5DB0E83F-890D-7448-9708-D757B2A7AA35}" dt="2022-05-15T16:04:47.436" v="2738" actId="26606"/>
          <ac:picMkLst>
            <pc:docMk/>
            <pc:sldMk cId="2948094903" sldId="282"/>
            <ac:picMk id="5" creationId="{BEAE30B3-09F7-A9E4-DA16-29A498BDCC2C}"/>
          </ac:picMkLst>
        </pc:picChg>
      </pc:sldChg>
      <pc:sldChg chg="addSp delSp modSp new mod setBg">
        <pc:chgData name="Kavindra Sharma" userId="1f223350-0b5c-40dd-b804-b8100ae96f30" providerId="ADAL" clId="{5DB0E83F-890D-7448-9708-D757B2A7AA35}" dt="2022-05-15T16:09:49.298" v="2787" actId="255"/>
        <pc:sldMkLst>
          <pc:docMk/>
          <pc:sldMk cId="1539864881" sldId="283"/>
        </pc:sldMkLst>
        <pc:spChg chg="mod">
          <ac:chgData name="Kavindra Sharma" userId="1f223350-0b5c-40dd-b804-b8100ae96f30" providerId="ADAL" clId="{5DB0E83F-890D-7448-9708-D757B2A7AA35}" dt="2022-05-15T16:08:39.256" v="2769" actId="2711"/>
          <ac:spMkLst>
            <pc:docMk/>
            <pc:sldMk cId="1539864881" sldId="283"/>
            <ac:spMk id="2" creationId="{6CFA84AF-458A-46E6-7E74-98071BA74D8F}"/>
          </ac:spMkLst>
        </pc:spChg>
        <pc:spChg chg="mod ord">
          <ac:chgData name="Kavindra Sharma" userId="1f223350-0b5c-40dd-b804-b8100ae96f30" providerId="ADAL" clId="{5DB0E83F-890D-7448-9708-D757B2A7AA35}" dt="2022-05-15T16:09:36.367" v="2784" actId="20577"/>
          <ac:spMkLst>
            <pc:docMk/>
            <pc:sldMk cId="1539864881" sldId="283"/>
            <ac:spMk id="3" creationId="{22715FC8-7F76-2629-C3E8-4B721112AF34}"/>
          </ac:spMkLst>
        </pc:spChg>
        <pc:spChg chg="del mod">
          <ac:chgData name="Kavindra Sharma" userId="1f223350-0b5c-40dd-b804-b8100ae96f30" providerId="ADAL" clId="{5DB0E83F-890D-7448-9708-D757B2A7AA35}" dt="2022-05-15T15:47:31.425" v="2620"/>
          <ac:spMkLst>
            <pc:docMk/>
            <pc:sldMk cId="1539864881" sldId="283"/>
            <ac:spMk id="4" creationId="{E311F13F-5D65-4FF4-A2B1-C1A35F75AADC}"/>
          </ac:spMkLst>
        </pc:spChg>
        <pc:spChg chg="add mod">
          <ac:chgData name="Kavindra Sharma" userId="1f223350-0b5c-40dd-b804-b8100ae96f30" providerId="ADAL" clId="{5DB0E83F-890D-7448-9708-D757B2A7AA35}" dt="2022-05-15T15:49:43.020" v="2660" actId="1076"/>
          <ac:spMkLst>
            <pc:docMk/>
            <pc:sldMk cId="1539864881" sldId="283"/>
            <ac:spMk id="6" creationId="{69ADEC52-D0E7-048E-60EF-498AEB9DD5F6}"/>
          </ac:spMkLst>
        </pc:spChg>
        <pc:spChg chg="add del">
          <ac:chgData name="Kavindra Sharma" userId="1f223350-0b5c-40dd-b804-b8100ae96f30" providerId="ADAL" clId="{5DB0E83F-890D-7448-9708-D757B2A7AA35}" dt="2022-05-15T15:48:15.757" v="2626" actId="26606"/>
          <ac:spMkLst>
            <pc:docMk/>
            <pc:sldMk cId="1539864881" sldId="283"/>
            <ac:spMk id="11" creationId="{743AA782-23D1-4521-8CAD-47662984AA08}"/>
          </ac:spMkLst>
        </pc:spChg>
        <pc:spChg chg="add del">
          <ac:chgData name="Kavindra Sharma" userId="1f223350-0b5c-40dd-b804-b8100ae96f30" providerId="ADAL" clId="{5DB0E83F-890D-7448-9708-D757B2A7AA35}" dt="2022-05-15T15:48:15.757" v="2626" actId="26606"/>
          <ac:spMkLst>
            <pc:docMk/>
            <pc:sldMk cId="1539864881" sldId="283"/>
            <ac:spMk id="13" creationId="{71877DBC-BB60-40F0-AC93-2ACDBAAE60CE}"/>
          </ac:spMkLst>
        </pc:spChg>
        <pc:spChg chg="add del">
          <ac:chgData name="Kavindra Sharma" userId="1f223350-0b5c-40dd-b804-b8100ae96f30" providerId="ADAL" clId="{5DB0E83F-890D-7448-9708-D757B2A7AA35}" dt="2022-05-15T15:48:17.699" v="2628" actId="26606"/>
          <ac:spMkLst>
            <pc:docMk/>
            <pc:sldMk cId="1539864881" sldId="283"/>
            <ac:spMk id="15" creationId="{2B97F24A-32CE-4C1C-A50D-3016B394DCFB}"/>
          </ac:spMkLst>
        </pc:spChg>
        <pc:spChg chg="add del">
          <ac:chgData name="Kavindra Sharma" userId="1f223350-0b5c-40dd-b804-b8100ae96f30" providerId="ADAL" clId="{5DB0E83F-890D-7448-9708-D757B2A7AA35}" dt="2022-05-15T15:48:17.699" v="2628" actId="26606"/>
          <ac:spMkLst>
            <pc:docMk/>
            <pc:sldMk cId="1539864881" sldId="283"/>
            <ac:spMk id="16" creationId="{CD8B4F24-440B-49E9-B85D-733523DC064B}"/>
          </ac:spMkLst>
        </pc:spChg>
        <pc:spChg chg="add del">
          <ac:chgData name="Kavindra Sharma" userId="1f223350-0b5c-40dd-b804-b8100ae96f30" providerId="ADAL" clId="{5DB0E83F-890D-7448-9708-D757B2A7AA35}" dt="2022-05-15T15:48:19.074" v="2630" actId="26606"/>
          <ac:spMkLst>
            <pc:docMk/>
            <pc:sldMk cId="1539864881" sldId="283"/>
            <ac:spMk id="18" creationId="{45D37F4E-DDB4-456B-97E0-9937730A039F}"/>
          </ac:spMkLst>
        </pc:spChg>
        <pc:spChg chg="add del">
          <ac:chgData name="Kavindra Sharma" userId="1f223350-0b5c-40dd-b804-b8100ae96f30" providerId="ADAL" clId="{5DB0E83F-890D-7448-9708-D757B2A7AA35}" dt="2022-05-15T15:48:19.074" v="2630" actId="26606"/>
          <ac:spMkLst>
            <pc:docMk/>
            <pc:sldMk cId="1539864881" sldId="283"/>
            <ac:spMk id="19" creationId="{B2DD41CD-8F47-4F56-AD12-4E2FF7696987}"/>
          </ac:spMkLst>
        </pc:spChg>
        <pc:spChg chg="add del">
          <ac:chgData name="Kavindra Sharma" userId="1f223350-0b5c-40dd-b804-b8100ae96f30" providerId="ADAL" clId="{5DB0E83F-890D-7448-9708-D757B2A7AA35}" dt="2022-05-15T15:48:21.364" v="2632" actId="26606"/>
          <ac:spMkLst>
            <pc:docMk/>
            <pc:sldMk cId="1539864881" sldId="283"/>
            <ac:spMk id="21" creationId="{743AA782-23D1-4521-8CAD-47662984AA08}"/>
          </ac:spMkLst>
        </pc:spChg>
        <pc:spChg chg="add del">
          <ac:chgData name="Kavindra Sharma" userId="1f223350-0b5c-40dd-b804-b8100ae96f30" providerId="ADAL" clId="{5DB0E83F-890D-7448-9708-D757B2A7AA35}" dt="2022-05-15T15:48:21.364" v="2632" actId="26606"/>
          <ac:spMkLst>
            <pc:docMk/>
            <pc:sldMk cId="1539864881" sldId="283"/>
            <ac:spMk id="22" creationId="{650D18FE-0824-4A46-B22C-A86B52E5780A}"/>
          </ac:spMkLst>
        </pc:spChg>
        <pc:spChg chg="add mod">
          <ac:chgData name="Kavindra Sharma" userId="1f223350-0b5c-40dd-b804-b8100ae96f30" providerId="ADAL" clId="{5DB0E83F-890D-7448-9708-D757B2A7AA35}" dt="2022-05-15T16:09:49.298" v="2787" actId="255"/>
          <ac:spMkLst>
            <pc:docMk/>
            <pc:sldMk cId="1539864881" sldId="283"/>
            <ac:spMk id="23" creationId="{D0A43DD5-6871-2337-9E99-755DF9DF538A}"/>
          </ac:spMkLst>
        </pc:spChg>
        <pc:spChg chg="add del">
          <ac:chgData name="Kavindra Sharma" userId="1f223350-0b5c-40dd-b804-b8100ae96f30" providerId="ADAL" clId="{5DB0E83F-890D-7448-9708-D757B2A7AA35}" dt="2022-05-15T15:48:22.860" v="2634" actId="26606"/>
          <ac:spMkLst>
            <pc:docMk/>
            <pc:sldMk cId="1539864881" sldId="283"/>
            <ac:spMk id="24" creationId="{2EB492CD-616E-47F8-933B-5E2D952A0593}"/>
          </ac:spMkLst>
        </pc:spChg>
        <pc:spChg chg="add del">
          <ac:chgData name="Kavindra Sharma" userId="1f223350-0b5c-40dd-b804-b8100ae96f30" providerId="ADAL" clId="{5DB0E83F-890D-7448-9708-D757B2A7AA35}" dt="2022-05-15T15:48:22.860" v="2634" actId="26606"/>
          <ac:spMkLst>
            <pc:docMk/>
            <pc:sldMk cId="1539864881" sldId="283"/>
            <ac:spMk id="25" creationId="{59383CF9-23B5-4335-9B21-1791C4CF1C75}"/>
          </ac:spMkLst>
        </pc:spChg>
        <pc:spChg chg="add del">
          <ac:chgData name="Kavindra Sharma" userId="1f223350-0b5c-40dd-b804-b8100ae96f30" providerId="ADAL" clId="{5DB0E83F-890D-7448-9708-D757B2A7AA35}" dt="2022-05-15T15:48:22.860" v="2634" actId="26606"/>
          <ac:spMkLst>
            <pc:docMk/>
            <pc:sldMk cId="1539864881" sldId="283"/>
            <ac:spMk id="26" creationId="{0007FE00-9498-4706-B255-6437B0252C02}"/>
          </ac:spMkLst>
        </pc:spChg>
        <pc:spChg chg="add del">
          <ac:chgData name="Kavindra Sharma" userId="1f223350-0b5c-40dd-b804-b8100ae96f30" providerId="ADAL" clId="{5DB0E83F-890D-7448-9708-D757B2A7AA35}" dt="2022-05-15T15:48:27.749" v="2636" actId="26606"/>
          <ac:spMkLst>
            <pc:docMk/>
            <pc:sldMk cId="1539864881" sldId="283"/>
            <ac:spMk id="28" creationId="{2B97F24A-32CE-4C1C-A50D-3016B394DCFB}"/>
          </ac:spMkLst>
        </pc:spChg>
        <pc:spChg chg="add del">
          <ac:chgData name="Kavindra Sharma" userId="1f223350-0b5c-40dd-b804-b8100ae96f30" providerId="ADAL" clId="{5DB0E83F-890D-7448-9708-D757B2A7AA35}" dt="2022-05-15T15:48:27.749" v="2636" actId="26606"/>
          <ac:spMkLst>
            <pc:docMk/>
            <pc:sldMk cId="1539864881" sldId="283"/>
            <ac:spMk id="29" creationId="{6357EC4F-235E-4222-A36F-C7878ACE37F2}"/>
          </ac:spMkLst>
        </pc:spChg>
        <pc:picChg chg="add mod">
          <ac:chgData name="Kavindra Sharma" userId="1f223350-0b5c-40dd-b804-b8100ae96f30" providerId="ADAL" clId="{5DB0E83F-890D-7448-9708-D757B2A7AA35}" dt="2022-05-15T15:49:38.825" v="2659" actId="14100"/>
          <ac:picMkLst>
            <pc:docMk/>
            <pc:sldMk cId="1539864881" sldId="283"/>
            <ac:picMk id="5" creationId="{121BF9E2-42CA-A767-18DB-2014EC2D9DB5}"/>
          </ac:picMkLst>
        </pc:picChg>
      </pc:sldChg>
      <pc:sldChg chg="addSp delSp add del setBg delDesignElem">
        <pc:chgData name="Kavindra Sharma" userId="1f223350-0b5c-40dd-b804-b8100ae96f30" providerId="ADAL" clId="{5DB0E83F-890D-7448-9708-D757B2A7AA35}" dt="2022-05-15T16:06:02.771" v="2748"/>
        <pc:sldMkLst>
          <pc:docMk/>
          <pc:sldMk cId="548006357" sldId="284"/>
        </pc:sldMkLst>
        <pc:spChg chg="add del">
          <ac:chgData name="Kavindra Sharma" userId="1f223350-0b5c-40dd-b804-b8100ae96f30" providerId="ADAL" clId="{5DB0E83F-890D-7448-9708-D757B2A7AA35}" dt="2022-05-15T16:06:02.771" v="2748"/>
          <ac:spMkLst>
            <pc:docMk/>
            <pc:sldMk cId="548006357" sldId="284"/>
            <ac:spMk id="8" creationId="{100EDD19-6802-4EC3-95CE-CFFAB042CFD6}"/>
          </ac:spMkLst>
        </pc:spChg>
        <pc:spChg chg="add del">
          <ac:chgData name="Kavindra Sharma" userId="1f223350-0b5c-40dd-b804-b8100ae96f30" providerId="ADAL" clId="{5DB0E83F-890D-7448-9708-D757B2A7AA35}" dt="2022-05-15T16:06:02.771" v="2748"/>
          <ac:spMkLst>
            <pc:docMk/>
            <pc:sldMk cId="548006357" sldId="284"/>
            <ac:spMk id="10" creationId="{DB17E863-922E-4C26-BD64-E8FD41D28661}"/>
          </ac:spMkLst>
        </pc:spChg>
      </pc:sldChg>
      <pc:sldChg chg="del">
        <pc:chgData name="Kavindra Sharma" userId="1f223350-0b5c-40dd-b804-b8100ae96f30" providerId="ADAL" clId="{5DB0E83F-890D-7448-9708-D757B2A7AA35}" dt="2022-05-15T15:46:52.259" v="2600" actId="2696"/>
        <pc:sldMkLst>
          <pc:docMk/>
          <pc:sldMk cId="1853535443" sldId="284"/>
        </pc:sldMkLst>
      </pc:sldChg>
      <pc:sldChg chg="addSp delSp add del setBg delDesignElem">
        <pc:chgData name="Kavindra Sharma" userId="1f223350-0b5c-40dd-b804-b8100ae96f30" providerId="ADAL" clId="{5DB0E83F-890D-7448-9708-D757B2A7AA35}" dt="2022-05-15T16:06:05.919" v="2751"/>
        <pc:sldMkLst>
          <pc:docMk/>
          <pc:sldMk cId="1854920631" sldId="284"/>
        </pc:sldMkLst>
        <pc:spChg chg="add del">
          <ac:chgData name="Kavindra Sharma" userId="1f223350-0b5c-40dd-b804-b8100ae96f30" providerId="ADAL" clId="{5DB0E83F-890D-7448-9708-D757B2A7AA35}" dt="2022-05-15T16:06:05.919" v="2751"/>
          <ac:spMkLst>
            <pc:docMk/>
            <pc:sldMk cId="1854920631" sldId="284"/>
            <ac:spMk id="8" creationId="{100EDD19-6802-4EC3-95CE-CFFAB042CFD6}"/>
          </ac:spMkLst>
        </pc:spChg>
        <pc:spChg chg="add del">
          <ac:chgData name="Kavindra Sharma" userId="1f223350-0b5c-40dd-b804-b8100ae96f30" providerId="ADAL" clId="{5DB0E83F-890D-7448-9708-D757B2A7AA35}" dt="2022-05-15T16:06:05.919" v="2751"/>
          <ac:spMkLst>
            <pc:docMk/>
            <pc:sldMk cId="1854920631" sldId="284"/>
            <ac:spMk id="10" creationId="{DB17E863-922E-4C26-BD64-E8FD41D28661}"/>
          </ac:spMkLst>
        </pc:spChg>
      </pc:sldChg>
      <pc:sldChg chg="delSp modSp add mod setBg delDesignElem">
        <pc:chgData name="Kavindra Sharma" userId="1f223350-0b5c-40dd-b804-b8100ae96f30" providerId="ADAL" clId="{5DB0E83F-890D-7448-9708-D757B2A7AA35}" dt="2022-05-15T16:12:25.616" v="2821" actId="1076"/>
        <pc:sldMkLst>
          <pc:docMk/>
          <pc:sldMk cId="3121716561" sldId="284"/>
        </pc:sldMkLst>
        <pc:spChg chg="del">
          <ac:chgData name="Kavindra Sharma" userId="1f223350-0b5c-40dd-b804-b8100ae96f30" providerId="ADAL" clId="{5DB0E83F-890D-7448-9708-D757B2A7AA35}" dt="2022-05-15T16:11:23.985" v="2808"/>
          <ac:spMkLst>
            <pc:docMk/>
            <pc:sldMk cId="3121716561" sldId="284"/>
            <ac:spMk id="9" creationId="{BCED4D40-4B67-4331-AC48-79B82B4A47D8}"/>
          </ac:spMkLst>
        </pc:spChg>
        <pc:spChg chg="mod">
          <ac:chgData name="Kavindra Sharma" userId="1f223350-0b5c-40dd-b804-b8100ae96f30" providerId="ADAL" clId="{5DB0E83F-890D-7448-9708-D757B2A7AA35}" dt="2022-05-15T16:12:25.616" v="2821" actId="1076"/>
          <ac:spMkLst>
            <pc:docMk/>
            <pc:sldMk cId="3121716561" sldId="284"/>
            <ac:spMk id="10" creationId="{EBF8B2F5-0D69-3E92-AF7F-69C093454F5B}"/>
          </ac:spMkLst>
        </pc:spChg>
        <pc:spChg chg="del">
          <ac:chgData name="Kavindra Sharma" userId="1f223350-0b5c-40dd-b804-b8100ae96f30" providerId="ADAL" clId="{5DB0E83F-890D-7448-9708-D757B2A7AA35}" dt="2022-05-15T16:11:23.985" v="2808"/>
          <ac:spMkLst>
            <pc:docMk/>
            <pc:sldMk cId="3121716561" sldId="284"/>
            <ac:spMk id="11" creationId="{670CEDEF-4F34-412E-84EE-329C1E936AF5}"/>
          </ac:spMkLst>
        </pc:spChg>
        <pc:spChg chg="mod">
          <ac:chgData name="Kavindra Sharma" userId="1f223350-0b5c-40dd-b804-b8100ae96f30" providerId="ADAL" clId="{5DB0E83F-890D-7448-9708-D757B2A7AA35}" dt="2022-05-15T16:11:48.386" v="2813" actId="1076"/>
          <ac:spMkLst>
            <pc:docMk/>
            <pc:sldMk cId="3121716561" sldId="284"/>
            <ac:spMk id="14" creationId="{ECA945D1-8B2A-B513-C058-D3482A827D39}"/>
          </ac:spMkLst>
        </pc:spChg>
        <pc:picChg chg="del">
          <ac:chgData name="Kavindra Sharma" userId="1f223350-0b5c-40dd-b804-b8100ae96f30" providerId="ADAL" clId="{5DB0E83F-890D-7448-9708-D757B2A7AA35}" dt="2022-05-15T16:11:27.056" v="2809" actId="478"/>
          <ac:picMkLst>
            <pc:docMk/>
            <pc:sldMk cId="3121716561" sldId="284"/>
            <ac:picMk id="4" creationId="{FB21E20B-EEDD-31F0-09D0-8CA6514D5496}"/>
          </ac:picMkLst>
        </pc:picChg>
        <pc:picChg chg="mod">
          <ac:chgData name="Kavindra Sharma" userId="1f223350-0b5c-40dd-b804-b8100ae96f30" providerId="ADAL" clId="{5DB0E83F-890D-7448-9708-D757B2A7AA35}" dt="2022-05-15T16:11:44.437" v="2812" actId="1076"/>
          <ac:picMkLst>
            <pc:docMk/>
            <pc:sldMk cId="3121716561" sldId="284"/>
            <ac:picMk id="12" creationId="{30D7B25E-3F38-0D6C-EF30-71EA7E20A299}"/>
          </ac:picMkLst>
        </pc:picChg>
        <pc:picChg chg="mod">
          <ac:chgData name="Kavindra Sharma" userId="1f223350-0b5c-40dd-b804-b8100ae96f30" providerId="ADAL" clId="{5DB0E83F-890D-7448-9708-D757B2A7AA35}" dt="2022-05-15T16:12:00.663" v="2816" actId="1076"/>
          <ac:picMkLst>
            <pc:docMk/>
            <pc:sldMk cId="3121716561" sldId="284"/>
            <ac:picMk id="13" creationId="{6DC70E9C-5B43-92E9-A898-CED9D853FFE7}"/>
          </ac:picMkLst>
        </pc:picChg>
      </pc:sldChg>
      <pc:sldChg chg="delSp modSp new mod">
        <pc:chgData name="Kavindra Sharma" userId="1f223350-0b5c-40dd-b804-b8100ae96f30" providerId="ADAL" clId="{5DB0E83F-890D-7448-9708-D757B2A7AA35}" dt="2022-05-16T06:59:51.362" v="2925" actId="403"/>
        <pc:sldMkLst>
          <pc:docMk/>
          <pc:sldMk cId="2739578159" sldId="285"/>
        </pc:sldMkLst>
        <pc:spChg chg="del">
          <ac:chgData name="Kavindra Sharma" userId="1f223350-0b5c-40dd-b804-b8100ae96f30" providerId="ADAL" clId="{5DB0E83F-890D-7448-9708-D757B2A7AA35}" dt="2022-05-16T06:59:16.733" v="2910" actId="478"/>
          <ac:spMkLst>
            <pc:docMk/>
            <pc:sldMk cId="2739578159" sldId="285"/>
            <ac:spMk id="2" creationId="{E87AB743-7A3A-E8BB-9CD6-58C8BEC4E14B}"/>
          </ac:spMkLst>
        </pc:spChg>
        <pc:spChg chg="mod">
          <ac:chgData name="Kavindra Sharma" userId="1f223350-0b5c-40dd-b804-b8100ae96f30" providerId="ADAL" clId="{5DB0E83F-890D-7448-9708-D757B2A7AA35}" dt="2022-05-16T06:59:51.362" v="2925" actId="403"/>
          <ac:spMkLst>
            <pc:docMk/>
            <pc:sldMk cId="2739578159" sldId="285"/>
            <ac:spMk id="3" creationId="{E679BBCB-B0D1-43CE-A456-6DF41A4CD617}"/>
          </ac:spMkLst>
        </pc:spChg>
      </pc:sldChg>
    </pc:docChg>
  </pc:docChgLst>
  <pc:docChgLst>
    <pc:chgData name="Kavindra Sharma" userId="S::kavindra.sharma@ril.com::1f223350-0b5c-40dd-b804-b8100ae96f30" providerId="AD" clId="Web-{5E3E0ADC-CF4D-4C40-AA20-65977A173541}"/>
    <pc:docChg chg="addSld delSld modSld">
      <pc:chgData name="Kavindra Sharma" userId="S::kavindra.sharma@ril.com::1f223350-0b5c-40dd-b804-b8100ae96f30" providerId="AD" clId="Web-{5E3E0ADC-CF4D-4C40-AA20-65977A173541}" dt="2022-05-13T03:59:07.255" v="162" actId="1076"/>
      <pc:docMkLst>
        <pc:docMk/>
      </pc:docMkLst>
      <pc:sldChg chg="del">
        <pc:chgData name="Kavindra Sharma" userId="S::kavindra.sharma@ril.com::1f223350-0b5c-40dd-b804-b8100ae96f30" providerId="AD" clId="Web-{5E3E0ADC-CF4D-4C40-AA20-65977A173541}" dt="2022-05-13T03:51:05.289" v="4"/>
        <pc:sldMkLst>
          <pc:docMk/>
          <pc:sldMk cId="109857222" sldId="256"/>
        </pc:sldMkLst>
      </pc:sldChg>
      <pc:sldChg chg="modSp add">
        <pc:chgData name="Kavindra Sharma" userId="S::kavindra.sharma@ril.com::1f223350-0b5c-40dd-b804-b8100ae96f30" providerId="AD" clId="Web-{5E3E0ADC-CF4D-4C40-AA20-65977A173541}" dt="2022-05-13T03:57:01.049" v="127" actId="20577"/>
        <pc:sldMkLst>
          <pc:docMk/>
          <pc:sldMk cId="1889636683" sldId="257"/>
        </pc:sldMkLst>
        <pc:spChg chg="mod">
          <ac:chgData name="Kavindra Sharma" userId="S::kavindra.sharma@ril.com::1f223350-0b5c-40dd-b804-b8100ae96f30" providerId="AD" clId="Web-{5E3E0ADC-CF4D-4C40-AA20-65977A173541}" dt="2022-05-13T03:57:01.049" v="127" actId="20577"/>
          <ac:spMkLst>
            <pc:docMk/>
            <pc:sldMk cId="1889636683" sldId="257"/>
            <ac:spMk id="3" creationId="{7F198E0C-7DE4-7688-995C-7DE109BAC0BD}"/>
          </ac:spMkLst>
        </pc:spChg>
      </pc:sldChg>
      <pc:sldChg chg="modSp add del">
        <pc:chgData name="Kavindra Sharma" userId="S::kavindra.sharma@ril.com::1f223350-0b5c-40dd-b804-b8100ae96f30" providerId="AD" clId="Web-{5E3E0ADC-CF4D-4C40-AA20-65977A173541}" dt="2022-05-13T03:55:56.094" v="102"/>
        <pc:sldMkLst>
          <pc:docMk/>
          <pc:sldMk cId="4038463980" sldId="258"/>
        </pc:sldMkLst>
        <pc:spChg chg="mod">
          <ac:chgData name="Kavindra Sharma" userId="S::kavindra.sharma@ril.com::1f223350-0b5c-40dd-b804-b8100ae96f30" providerId="AD" clId="Web-{5E3E0ADC-CF4D-4C40-AA20-65977A173541}" dt="2022-05-13T03:53:22.605" v="36" actId="20577"/>
          <ac:spMkLst>
            <pc:docMk/>
            <pc:sldMk cId="4038463980" sldId="258"/>
            <ac:spMk id="3" creationId="{9D915F00-B5A9-B183-5959-732AFDD57955}"/>
          </ac:spMkLst>
        </pc:spChg>
      </pc:sldChg>
      <pc:sldChg chg="modSp add">
        <pc:chgData name="Kavindra Sharma" userId="S::kavindra.sharma@ril.com::1f223350-0b5c-40dd-b804-b8100ae96f30" providerId="AD" clId="Web-{5E3E0ADC-CF4D-4C40-AA20-65977A173541}" dt="2022-05-13T03:56:11.766" v="111" actId="20577"/>
        <pc:sldMkLst>
          <pc:docMk/>
          <pc:sldMk cId="1905809887" sldId="259"/>
        </pc:sldMkLst>
        <pc:spChg chg="mod">
          <ac:chgData name="Kavindra Sharma" userId="S::kavindra.sharma@ril.com::1f223350-0b5c-40dd-b804-b8100ae96f30" providerId="AD" clId="Web-{5E3E0ADC-CF4D-4C40-AA20-65977A173541}" dt="2022-05-13T03:56:11.766" v="111" actId="20577"/>
          <ac:spMkLst>
            <pc:docMk/>
            <pc:sldMk cId="1905809887" sldId="259"/>
            <ac:spMk id="2" creationId="{3CD3B711-DAEB-A9A9-F012-262E7266AB86}"/>
          </ac:spMkLst>
        </pc:spChg>
        <pc:spChg chg="mod">
          <ac:chgData name="Kavindra Sharma" userId="S::kavindra.sharma@ril.com::1f223350-0b5c-40dd-b804-b8100ae96f30" providerId="AD" clId="Web-{5E3E0ADC-CF4D-4C40-AA20-65977A173541}" dt="2022-05-13T03:55:48.391" v="101" actId="20577"/>
          <ac:spMkLst>
            <pc:docMk/>
            <pc:sldMk cId="1905809887" sldId="259"/>
            <ac:spMk id="3" creationId="{189BE00F-8CAB-6795-62EA-31356B5150C3}"/>
          </ac:spMkLst>
        </pc:spChg>
      </pc:sldChg>
      <pc:sldChg chg="add">
        <pc:chgData name="Kavindra Sharma" userId="S::kavindra.sharma@ril.com::1f223350-0b5c-40dd-b804-b8100ae96f30" providerId="AD" clId="Web-{5E3E0ADC-CF4D-4C40-AA20-65977A173541}" dt="2022-05-13T03:51:02.180" v="3"/>
        <pc:sldMkLst>
          <pc:docMk/>
          <pc:sldMk cId="93391842" sldId="260"/>
        </pc:sldMkLst>
      </pc:sldChg>
      <pc:sldChg chg="addSp delSp modSp new">
        <pc:chgData name="Kavindra Sharma" userId="S::kavindra.sharma@ril.com::1f223350-0b5c-40dd-b804-b8100ae96f30" providerId="AD" clId="Web-{5E3E0ADC-CF4D-4C40-AA20-65977A173541}" dt="2022-05-13T03:59:07.255" v="162" actId="1076"/>
        <pc:sldMkLst>
          <pc:docMk/>
          <pc:sldMk cId="1351622836" sldId="261"/>
        </pc:sldMkLst>
        <pc:spChg chg="add del">
          <ac:chgData name="Kavindra Sharma" userId="S::kavindra.sharma@ril.com::1f223350-0b5c-40dd-b804-b8100ae96f30" providerId="AD" clId="Web-{5E3E0ADC-CF4D-4C40-AA20-65977A173541}" dt="2022-05-13T03:57:56.550" v="133"/>
          <ac:spMkLst>
            <pc:docMk/>
            <pc:sldMk cId="1351622836" sldId="261"/>
            <ac:spMk id="3" creationId="{053AD1AC-F9F0-0563-F9F7-43870D88448E}"/>
          </ac:spMkLst>
        </pc:spChg>
        <pc:spChg chg="add mod">
          <ac:chgData name="Kavindra Sharma" userId="S::kavindra.sharma@ril.com::1f223350-0b5c-40dd-b804-b8100ae96f30" providerId="AD" clId="Web-{5E3E0ADC-CF4D-4C40-AA20-65977A173541}" dt="2022-05-13T03:58:55.630" v="161" actId="14100"/>
          <ac:spMkLst>
            <pc:docMk/>
            <pc:sldMk cId="1351622836" sldId="261"/>
            <ac:spMk id="11" creationId="{7B60DE82-0A95-4874-BD3D-BDD2E0F0928F}"/>
          </ac:spMkLst>
        </pc:spChg>
        <pc:spChg chg="add mod">
          <ac:chgData name="Kavindra Sharma" userId="S::kavindra.sharma@ril.com::1f223350-0b5c-40dd-b804-b8100ae96f30" providerId="AD" clId="Web-{5E3E0ADC-CF4D-4C40-AA20-65977A173541}" dt="2022-05-13T03:59:07.255" v="162" actId="1076"/>
          <ac:spMkLst>
            <pc:docMk/>
            <pc:sldMk cId="1351622836" sldId="261"/>
            <ac:spMk id="12" creationId="{1F6D0602-2033-23E6-B0D2-D50F1B643471}"/>
          </ac:spMkLst>
        </pc:spChg>
        <pc:spChg chg="add mod">
          <ac:chgData name="Kavindra Sharma" userId="S::kavindra.sharma@ril.com::1f223350-0b5c-40dd-b804-b8100ae96f30" providerId="AD" clId="Web-{5E3E0ADC-CF4D-4C40-AA20-65977A173541}" dt="2022-05-13T03:58:46.692" v="159" actId="14100"/>
          <ac:spMkLst>
            <pc:docMk/>
            <pc:sldMk cId="1351622836" sldId="261"/>
            <ac:spMk id="13" creationId="{E87FCF29-C984-77E8-000B-3A2DE476D952}"/>
          </ac:spMkLst>
        </pc:spChg>
        <pc:graphicFrameChg chg="add del mod ord modGraphic">
          <ac:chgData name="Kavindra Sharma" userId="S::kavindra.sharma@ril.com::1f223350-0b5c-40dd-b804-b8100ae96f30" providerId="AD" clId="Web-{5E3E0ADC-CF4D-4C40-AA20-65977A173541}" dt="2022-05-13T03:57:28.456" v="130"/>
          <ac:graphicFrameMkLst>
            <pc:docMk/>
            <pc:sldMk cId="1351622836" sldId="261"/>
            <ac:graphicFrameMk id="4" creationId="{EA1B9250-71E8-166F-490D-3C07B7CAFA57}"/>
          </ac:graphicFrameMkLst>
        </pc:graphicFrameChg>
      </pc:sldChg>
    </pc:docChg>
  </pc:docChgLst>
  <pc:docChgLst>
    <pc:chgData name="Kavindra Sharma" userId="S::kavindra.sharma@ril.com::1f223350-0b5c-40dd-b804-b8100ae96f30" providerId="AD" clId="Web-{C792C954-6689-4953-A5CA-D33E5C8BDACE}"/>
    <pc:docChg chg="addSld delSld modSld">
      <pc:chgData name="Kavindra Sharma" userId="S::kavindra.sharma@ril.com::1f223350-0b5c-40dd-b804-b8100ae96f30" providerId="AD" clId="Web-{C792C954-6689-4953-A5CA-D33E5C8BDACE}" dt="2022-05-14T08:30:58.178" v="259"/>
      <pc:docMkLst>
        <pc:docMk/>
      </pc:docMkLst>
      <pc:sldChg chg="new del">
        <pc:chgData name="Kavindra Sharma" userId="S::kavindra.sharma@ril.com::1f223350-0b5c-40dd-b804-b8100ae96f30" providerId="AD" clId="Web-{C792C954-6689-4953-A5CA-D33E5C8BDACE}" dt="2022-05-14T08:20:24.549" v="4"/>
        <pc:sldMkLst>
          <pc:docMk/>
          <pc:sldMk cId="1527423372" sldId="272"/>
        </pc:sldMkLst>
      </pc:sldChg>
      <pc:sldChg chg="new del">
        <pc:chgData name="Kavindra Sharma" userId="S::kavindra.sharma@ril.com::1f223350-0b5c-40dd-b804-b8100ae96f30" providerId="AD" clId="Web-{C792C954-6689-4953-A5CA-D33E5C8BDACE}" dt="2022-05-14T08:20:24.908" v="5"/>
        <pc:sldMkLst>
          <pc:docMk/>
          <pc:sldMk cId="1225473641" sldId="273"/>
        </pc:sldMkLst>
      </pc:sldChg>
      <pc:sldChg chg="new del">
        <pc:chgData name="Kavindra Sharma" userId="S::kavindra.sharma@ril.com::1f223350-0b5c-40dd-b804-b8100ae96f30" providerId="AD" clId="Web-{C792C954-6689-4953-A5CA-D33E5C8BDACE}" dt="2022-05-14T08:20:25.533" v="6"/>
        <pc:sldMkLst>
          <pc:docMk/>
          <pc:sldMk cId="2688988653" sldId="274"/>
        </pc:sldMkLst>
      </pc:sldChg>
      <pc:sldChg chg="addSp delSp modSp new">
        <pc:chgData name="Kavindra Sharma" userId="S::kavindra.sharma@ril.com::1f223350-0b5c-40dd-b804-b8100ae96f30" providerId="AD" clId="Web-{C792C954-6689-4953-A5CA-D33E5C8BDACE}" dt="2022-05-14T08:30:58.178" v="259"/>
        <pc:sldMkLst>
          <pc:docMk/>
          <pc:sldMk cId="1116484314" sldId="275"/>
        </pc:sldMkLst>
        <pc:spChg chg="del">
          <ac:chgData name="Kavindra Sharma" userId="S::kavindra.sharma@ril.com::1f223350-0b5c-40dd-b804-b8100ae96f30" providerId="AD" clId="Web-{C792C954-6689-4953-A5CA-D33E5C8BDACE}" dt="2022-05-14T08:20:28.799" v="7"/>
          <ac:spMkLst>
            <pc:docMk/>
            <pc:sldMk cId="1116484314" sldId="275"/>
            <ac:spMk id="2" creationId="{3B26D521-652B-373C-9721-5AB64CBE31F1}"/>
          </ac:spMkLst>
        </pc:spChg>
        <pc:spChg chg="del">
          <ac:chgData name="Kavindra Sharma" userId="S::kavindra.sharma@ril.com::1f223350-0b5c-40dd-b804-b8100ae96f30" providerId="AD" clId="Web-{C792C954-6689-4953-A5CA-D33E5C8BDACE}" dt="2022-05-14T08:20:31.736" v="8"/>
          <ac:spMkLst>
            <pc:docMk/>
            <pc:sldMk cId="1116484314" sldId="275"/>
            <ac:spMk id="3" creationId="{2AA9EF60-0F08-2AF7-2CE2-23B4B7DDD43F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5:18.886" v="101" actId="1076"/>
          <ac:spMkLst>
            <pc:docMk/>
            <pc:sldMk cId="1116484314" sldId="275"/>
            <ac:spMk id="4" creationId="{84EE65E0-A398-E847-C286-AF9063670FDC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7:00.186" v="162" actId="1076"/>
          <ac:spMkLst>
            <pc:docMk/>
            <pc:sldMk cId="1116484314" sldId="275"/>
            <ac:spMk id="6" creationId="{7AB8E999-692B-906B-0735-F81AFA1F857C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4:33.853" v="72" actId="1076"/>
          <ac:spMkLst>
            <pc:docMk/>
            <pc:sldMk cId="1116484314" sldId="275"/>
            <ac:spMk id="7" creationId="{2CE056F3-7DCA-9F95-0457-0F2DB9B3D63B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7:03.827" v="163" actId="1076"/>
          <ac:spMkLst>
            <pc:docMk/>
            <pc:sldMk cId="1116484314" sldId="275"/>
            <ac:spMk id="8" creationId="{A10F72F9-3BE4-7737-ABBA-0CC1116AE640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6:16.794" v="123" actId="20577"/>
          <ac:spMkLst>
            <pc:docMk/>
            <pc:sldMk cId="1116484314" sldId="275"/>
            <ac:spMk id="9" creationId="{67255330-91A6-FEAC-1098-0FAA234D187B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6:51.108" v="159" actId="20577"/>
          <ac:spMkLst>
            <pc:docMk/>
            <pc:sldMk cId="1116484314" sldId="275"/>
            <ac:spMk id="10" creationId="{7F3C2AD7-FC48-216F-3CBD-51FA88607732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7:55.219" v="200" actId="20577"/>
          <ac:spMkLst>
            <pc:docMk/>
            <pc:sldMk cId="1116484314" sldId="275"/>
            <ac:spMk id="11" creationId="{B8A1B731-39AA-1350-9958-9DB8917993D4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8:38.017" v="239" actId="20577"/>
          <ac:spMkLst>
            <pc:docMk/>
            <pc:sldMk cId="1116484314" sldId="275"/>
            <ac:spMk id="12" creationId="{8114F872-7FAC-AA8C-93B9-D0682F5A8BE4}"/>
          </ac:spMkLst>
        </pc:spChg>
        <pc:spChg chg="add mod">
          <ac:chgData name="Kavindra Sharma" userId="S::kavindra.sharma@ril.com::1f223350-0b5c-40dd-b804-b8100ae96f30" providerId="AD" clId="Web-{C792C954-6689-4953-A5CA-D33E5C8BDACE}" dt="2022-05-14T08:29:30.503" v="242" actId="1076"/>
          <ac:spMkLst>
            <pc:docMk/>
            <pc:sldMk cId="1116484314" sldId="275"/>
            <ac:spMk id="13" creationId="{0D1CD396-5D59-13FF-8183-83FD50E6ACEA}"/>
          </ac:spMkLst>
        </pc:spChg>
        <pc:spChg chg="add del mod">
          <ac:chgData name="Kavindra Sharma" userId="S::kavindra.sharma@ril.com::1f223350-0b5c-40dd-b804-b8100ae96f30" providerId="AD" clId="Web-{C792C954-6689-4953-A5CA-D33E5C8BDACE}" dt="2022-05-14T08:30:01.973" v="249"/>
          <ac:spMkLst>
            <pc:docMk/>
            <pc:sldMk cId="1116484314" sldId="275"/>
            <ac:spMk id="15" creationId="{7821B315-293C-8A64-922F-B8384470F1BC}"/>
          </ac:spMkLst>
        </pc:spChg>
        <pc:spChg chg="add del mod">
          <ac:chgData name="Kavindra Sharma" userId="S::kavindra.sharma@ril.com::1f223350-0b5c-40dd-b804-b8100ae96f30" providerId="AD" clId="Web-{C792C954-6689-4953-A5CA-D33E5C8BDACE}" dt="2022-05-14T08:30:45.787" v="256"/>
          <ac:spMkLst>
            <pc:docMk/>
            <pc:sldMk cId="1116484314" sldId="275"/>
            <ac:spMk id="17" creationId="{128985DD-37A4-596E-5EB5-B237010CD07C}"/>
          </ac:spMkLst>
        </pc:spChg>
        <pc:picChg chg="add del mod">
          <ac:chgData name="Kavindra Sharma" userId="S::kavindra.sharma@ril.com::1f223350-0b5c-40dd-b804-b8100ae96f30" providerId="AD" clId="Web-{C792C954-6689-4953-A5CA-D33E5C8BDACE}" dt="2022-05-14T08:20:47.815" v="13"/>
          <ac:picMkLst>
            <pc:docMk/>
            <pc:sldMk cId="1116484314" sldId="275"/>
            <ac:picMk id="5" creationId="{C9873EF2-A423-E856-E952-35D2BDEFBBC4}"/>
          </ac:picMkLst>
        </pc:picChg>
        <pc:cxnChg chg="add del mod">
          <ac:chgData name="Kavindra Sharma" userId="S::kavindra.sharma@ril.com::1f223350-0b5c-40dd-b804-b8100ae96f30" providerId="AD" clId="Web-{C792C954-6689-4953-A5CA-D33E5C8BDACE}" dt="2022-05-14T08:29:50.176" v="246"/>
          <ac:cxnSpMkLst>
            <pc:docMk/>
            <pc:sldMk cId="1116484314" sldId="275"/>
            <ac:cxnSpMk id="14" creationId="{0F1D4C10-6A2F-7105-CA8F-CF4BB24BE3F8}"/>
          </ac:cxnSpMkLst>
        </pc:cxnChg>
        <pc:cxnChg chg="add del mod">
          <ac:chgData name="Kavindra Sharma" userId="S::kavindra.sharma@ril.com::1f223350-0b5c-40dd-b804-b8100ae96f30" providerId="AD" clId="Web-{C792C954-6689-4953-A5CA-D33E5C8BDACE}" dt="2022-05-14T08:30:21.677" v="253"/>
          <ac:cxnSpMkLst>
            <pc:docMk/>
            <pc:sldMk cId="1116484314" sldId="275"/>
            <ac:cxnSpMk id="16" creationId="{AE9CBD10-0222-5090-EFC0-6493E3F2B38C}"/>
          </ac:cxnSpMkLst>
        </pc:cxnChg>
        <pc:cxnChg chg="add del mod">
          <ac:chgData name="Kavindra Sharma" userId="S::kavindra.sharma@ril.com::1f223350-0b5c-40dd-b804-b8100ae96f30" providerId="AD" clId="Web-{C792C954-6689-4953-A5CA-D33E5C8BDACE}" dt="2022-05-14T08:30:58.178" v="259"/>
          <ac:cxnSpMkLst>
            <pc:docMk/>
            <pc:sldMk cId="1116484314" sldId="275"/>
            <ac:cxnSpMk id="18" creationId="{75D56636-B48A-ADE8-F8BB-E8BF6CAA4B10}"/>
          </ac:cxnSpMkLst>
        </pc:cxnChg>
      </pc:sldChg>
    </pc:docChg>
  </pc:docChgLst>
  <pc:docChgLst>
    <pc:chgData name="Kavindra Sharma" userId="S::kavindra.sharma@ril.com::1f223350-0b5c-40dd-b804-b8100ae96f30" providerId="AD" clId="Web-{E7166AA4-55C3-4032-B1EA-E7289F7CC1BD}"/>
    <pc:docChg chg="addSld delSld">
      <pc:chgData name="Kavindra Sharma" userId="S::kavindra.sharma@ril.com::1f223350-0b5c-40dd-b804-b8100ae96f30" providerId="AD" clId="Web-{E7166AA4-55C3-4032-B1EA-E7289F7CC1BD}" dt="2022-05-13T10:04:53.363" v="11"/>
      <pc:docMkLst>
        <pc:docMk/>
      </pc:docMkLst>
      <pc:sldChg chg="add">
        <pc:chgData name="Kavindra Sharma" userId="S::kavindra.sharma@ril.com::1f223350-0b5c-40dd-b804-b8100ae96f30" providerId="AD" clId="Web-{E7166AA4-55C3-4032-B1EA-E7289F7CC1BD}" dt="2022-05-13T10:04:10.300" v="1"/>
        <pc:sldMkLst>
          <pc:docMk/>
          <pc:sldMk cId="924559908" sldId="261"/>
        </pc:sldMkLst>
      </pc:sldChg>
      <pc:sldChg chg="del">
        <pc:chgData name="Kavindra Sharma" userId="S::kavindra.sharma@ril.com::1f223350-0b5c-40dd-b804-b8100ae96f30" providerId="AD" clId="Web-{E7166AA4-55C3-4032-B1EA-E7289F7CC1BD}" dt="2022-05-13T10:03:59.674" v="0"/>
        <pc:sldMkLst>
          <pc:docMk/>
          <pc:sldMk cId="1351622836" sldId="261"/>
        </pc:sldMkLst>
      </pc:sldChg>
      <pc:sldChg chg="add">
        <pc:chgData name="Kavindra Sharma" userId="S::kavindra.sharma@ril.com::1f223350-0b5c-40dd-b804-b8100ae96f30" providerId="AD" clId="Web-{E7166AA4-55C3-4032-B1EA-E7289F7CC1BD}" dt="2022-05-13T10:04:15.503" v="2"/>
        <pc:sldMkLst>
          <pc:docMk/>
          <pc:sldMk cId="762824982" sldId="262"/>
        </pc:sldMkLst>
      </pc:sldChg>
      <pc:sldChg chg="add">
        <pc:chgData name="Kavindra Sharma" userId="S::kavindra.sharma@ril.com::1f223350-0b5c-40dd-b804-b8100ae96f30" providerId="AD" clId="Web-{E7166AA4-55C3-4032-B1EA-E7289F7CC1BD}" dt="2022-05-13T10:04:24.925" v="3"/>
        <pc:sldMkLst>
          <pc:docMk/>
          <pc:sldMk cId="2512077759" sldId="263"/>
        </pc:sldMkLst>
      </pc:sldChg>
      <pc:sldChg chg="add">
        <pc:chgData name="Kavindra Sharma" userId="S::kavindra.sharma@ril.com::1f223350-0b5c-40dd-b804-b8100ae96f30" providerId="AD" clId="Web-{E7166AA4-55C3-4032-B1EA-E7289F7CC1BD}" dt="2022-05-13T10:04:39.972" v="4"/>
        <pc:sldMkLst>
          <pc:docMk/>
          <pc:sldMk cId="1569932626" sldId="264"/>
        </pc:sldMkLst>
      </pc:sldChg>
      <pc:sldChg chg="add">
        <pc:chgData name="Kavindra Sharma" userId="S::kavindra.sharma@ril.com::1f223350-0b5c-40dd-b804-b8100ae96f30" providerId="AD" clId="Web-{E7166AA4-55C3-4032-B1EA-E7289F7CC1BD}" dt="2022-05-13T10:04:52.582" v="5"/>
        <pc:sldMkLst>
          <pc:docMk/>
          <pc:sldMk cId="1188620901" sldId="265"/>
        </pc:sldMkLst>
      </pc:sldChg>
      <pc:sldChg chg="add">
        <pc:chgData name="Kavindra Sharma" userId="S::kavindra.sharma@ril.com::1f223350-0b5c-40dd-b804-b8100ae96f30" providerId="AD" clId="Web-{E7166AA4-55C3-4032-B1EA-E7289F7CC1BD}" dt="2022-05-13T10:04:52.629" v="6"/>
        <pc:sldMkLst>
          <pc:docMk/>
          <pc:sldMk cId="2992739324" sldId="266"/>
        </pc:sldMkLst>
      </pc:sldChg>
      <pc:sldChg chg="add">
        <pc:chgData name="Kavindra Sharma" userId="S::kavindra.sharma@ril.com::1f223350-0b5c-40dd-b804-b8100ae96f30" providerId="AD" clId="Web-{E7166AA4-55C3-4032-B1EA-E7289F7CC1BD}" dt="2022-05-13T10:04:52.676" v="7"/>
        <pc:sldMkLst>
          <pc:docMk/>
          <pc:sldMk cId="3320442188" sldId="267"/>
        </pc:sldMkLst>
      </pc:sldChg>
      <pc:sldChg chg="add">
        <pc:chgData name="Kavindra Sharma" userId="S::kavindra.sharma@ril.com::1f223350-0b5c-40dd-b804-b8100ae96f30" providerId="AD" clId="Web-{E7166AA4-55C3-4032-B1EA-E7289F7CC1BD}" dt="2022-05-13T10:04:52.957" v="8"/>
        <pc:sldMkLst>
          <pc:docMk/>
          <pc:sldMk cId="1272789797" sldId="268"/>
        </pc:sldMkLst>
      </pc:sldChg>
      <pc:sldChg chg="add">
        <pc:chgData name="Kavindra Sharma" userId="S::kavindra.sharma@ril.com::1f223350-0b5c-40dd-b804-b8100ae96f30" providerId="AD" clId="Web-{E7166AA4-55C3-4032-B1EA-E7289F7CC1BD}" dt="2022-05-13T10:04:53.238" v="9"/>
        <pc:sldMkLst>
          <pc:docMk/>
          <pc:sldMk cId="7473466" sldId="269"/>
        </pc:sldMkLst>
      </pc:sldChg>
      <pc:sldChg chg="add">
        <pc:chgData name="Kavindra Sharma" userId="S::kavindra.sharma@ril.com::1f223350-0b5c-40dd-b804-b8100ae96f30" providerId="AD" clId="Web-{E7166AA4-55C3-4032-B1EA-E7289F7CC1BD}" dt="2022-05-13T10:04:53.254" v="10"/>
        <pc:sldMkLst>
          <pc:docMk/>
          <pc:sldMk cId="989361560" sldId="270"/>
        </pc:sldMkLst>
      </pc:sldChg>
      <pc:sldChg chg="add">
        <pc:chgData name="Kavindra Sharma" userId="S::kavindra.sharma@ril.com::1f223350-0b5c-40dd-b804-b8100ae96f30" providerId="AD" clId="Web-{E7166AA4-55C3-4032-B1EA-E7289F7CC1BD}" dt="2022-05-13T10:04:53.363" v="11"/>
        <pc:sldMkLst>
          <pc:docMk/>
          <pc:sldMk cId="502970643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D-4778-4568-AEF8-7B5379F60C51}" type="datetimeFigureOut">
              <a:t>5/24/22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BB0ED-A89A-45C5-BFFF-07851962E66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72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96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81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4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19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757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B0ED-A89A-45C5-BFFF-07851962E66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0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11348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1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4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8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1371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77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36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9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426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773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192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0427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46D0-D2B8-8246-9384-20C8FB94C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114" y="1071155"/>
            <a:ext cx="10114135" cy="2264228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>
                <a:latin typeface="Al Nile" pitchFamily="2" charset="-78"/>
                <a:cs typeface="Al Nile" pitchFamily="2" charset="-78"/>
              </a:rPr>
              <a:t>quality assessment for video frames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88977-2DD8-D70C-C38E-20E55C867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433" y="4304007"/>
            <a:ext cx="9774500" cy="74696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l Nile" pitchFamily="2" charset="-78"/>
                <a:cs typeface="Al Nile" pitchFamily="2" charset="-78"/>
              </a:rPr>
              <a:t>Deepak Kumar, Mohit Sharma, Sushant </a:t>
            </a:r>
            <a:r>
              <a:rPr lang="en-US" dirty="0" err="1">
                <a:latin typeface="Al Nile" pitchFamily="2" charset="-78"/>
                <a:cs typeface="Al Nile" pitchFamily="2" charset="-78"/>
              </a:rPr>
              <a:t>Verma</a:t>
            </a:r>
            <a:r>
              <a:rPr lang="en-US" dirty="0">
                <a:latin typeface="Al Nile" pitchFamily="2" charset="-78"/>
                <a:cs typeface="Al Nile" pitchFamily="2" charset="-78"/>
              </a:rPr>
              <a:t> &amp; Amit </a:t>
            </a:r>
            <a:r>
              <a:rPr lang="en-US" dirty="0" err="1">
                <a:latin typeface="Al Nile" pitchFamily="2" charset="-78"/>
                <a:cs typeface="Al Nile" pitchFamily="2" charset="-78"/>
              </a:rPr>
              <a:t>Sachan</a:t>
            </a:r>
            <a:br>
              <a:rPr lang="en-US" dirty="0">
                <a:latin typeface="Al Nile" pitchFamily="2" charset="-78"/>
                <a:cs typeface="Al Nile" pitchFamily="2" charset="-78"/>
              </a:rPr>
            </a:br>
            <a:endParaRPr lang="en-US" dirty="0"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3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05" y="206746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Laplacian-sample results (Threshold- </a:t>
            </a:r>
            <a:r>
              <a:rPr lang="en-US" sz="3200" b="1" dirty="0">
                <a:latin typeface="Abadi MT Condensed Extra Bold" panose="020B0306030101010103" pitchFamily="34" charset="77"/>
                <a:cs typeface="Al Nile" pitchFamily="2" charset="-78"/>
              </a:rPr>
              <a:t>0.71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B31E0B6-E7D0-9045-BDC3-A790A9483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55" y="715011"/>
            <a:ext cx="3543455" cy="1808049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F1203B-121A-9B43-946B-CDFBC5C5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34" y="2605756"/>
            <a:ext cx="3414020" cy="1822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146C39-9B2B-A140-AF9B-55D52D6C9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3" y="4458767"/>
            <a:ext cx="3411505" cy="20890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83E225-48BE-044B-AEC2-3EA29A533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715011"/>
            <a:ext cx="3417962" cy="18080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D76CA1-3DCB-504C-9ED2-F31AABCBE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95" y="4471922"/>
            <a:ext cx="3402460" cy="20758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B9BC4A-2D21-EB45-BEC5-37E392D01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4" y="4458767"/>
            <a:ext cx="3544476" cy="20890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85D03E-7229-5B45-9896-0B95E90C6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51" y="709631"/>
            <a:ext cx="3411505" cy="18223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20B4CA-7C88-3A41-84E0-C55D43FD5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2586889"/>
            <a:ext cx="3414020" cy="18080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A5597E0-C58D-E946-A689-BEC88FBF9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6" y="2610991"/>
            <a:ext cx="3544475" cy="181712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802FD80-EF62-1B44-8DA6-46DB963D5D49}"/>
              </a:ext>
            </a:extLst>
          </p:cNvPr>
          <p:cNvSpPr txBox="1"/>
          <p:nvPr/>
        </p:nvSpPr>
        <p:spPr>
          <a:xfrm>
            <a:off x="7770151" y="2547204"/>
            <a:ext cx="60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0.81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BE3C8F-473D-664A-A20A-F223E7AE618D}"/>
              </a:ext>
            </a:extLst>
          </p:cNvPr>
          <p:cNvSpPr txBox="1"/>
          <p:nvPr/>
        </p:nvSpPr>
        <p:spPr>
          <a:xfrm>
            <a:off x="4117331" y="697377"/>
            <a:ext cx="59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0.36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A17B49-CE1E-F74E-B340-5D39B7E1FB94}"/>
              </a:ext>
            </a:extLst>
          </p:cNvPr>
          <p:cNvSpPr txBox="1"/>
          <p:nvPr/>
        </p:nvSpPr>
        <p:spPr>
          <a:xfrm>
            <a:off x="7817195" y="4458541"/>
            <a:ext cx="623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1.82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4ADF64-5161-B64D-97E7-7D83E767EDCC}"/>
              </a:ext>
            </a:extLst>
          </p:cNvPr>
          <p:cNvSpPr txBox="1"/>
          <p:nvPr/>
        </p:nvSpPr>
        <p:spPr>
          <a:xfrm>
            <a:off x="4195115" y="4464184"/>
            <a:ext cx="58424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7B3756-1B0B-4A4A-8F4A-7E2D85139F7C}"/>
              </a:ext>
            </a:extLst>
          </p:cNvPr>
          <p:cNvSpPr txBox="1"/>
          <p:nvPr/>
        </p:nvSpPr>
        <p:spPr>
          <a:xfrm>
            <a:off x="719202" y="4458767"/>
            <a:ext cx="6234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0.89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37B518-0DFC-5C4D-A6B2-4AB812A1D129}"/>
              </a:ext>
            </a:extLst>
          </p:cNvPr>
          <p:cNvSpPr txBox="1"/>
          <p:nvPr/>
        </p:nvSpPr>
        <p:spPr>
          <a:xfrm>
            <a:off x="676570" y="2605756"/>
            <a:ext cx="75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1ABB58-EC1C-2342-93EA-0C3671E7248E}"/>
              </a:ext>
            </a:extLst>
          </p:cNvPr>
          <p:cNvSpPr txBox="1"/>
          <p:nvPr/>
        </p:nvSpPr>
        <p:spPr>
          <a:xfrm>
            <a:off x="4122900" y="2548798"/>
            <a:ext cx="60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0.61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EF95F7-FC29-B24A-8785-EC34837789F3}"/>
              </a:ext>
            </a:extLst>
          </p:cNvPr>
          <p:cNvSpPr txBox="1"/>
          <p:nvPr/>
        </p:nvSpPr>
        <p:spPr>
          <a:xfrm>
            <a:off x="7776754" y="632315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D6A3F2-81C6-C44B-AA11-2BEC781E3AEC}"/>
              </a:ext>
            </a:extLst>
          </p:cNvPr>
          <p:cNvSpPr txBox="1"/>
          <p:nvPr/>
        </p:nvSpPr>
        <p:spPr>
          <a:xfrm>
            <a:off x="684705" y="648404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0.12</a:t>
            </a:r>
          </a:p>
        </p:txBody>
      </p:sp>
    </p:spTree>
    <p:extLst>
      <p:ext uri="{BB962C8B-B14F-4D97-AF65-F5344CB8AC3E}">
        <p14:creationId xmlns:p14="http://schemas.microsoft.com/office/powerpoint/2010/main" val="374005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8" y="160958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Laplacian-False </a:t>
            </a:r>
            <a:r>
              <a:rPr lang="en-IN" sz="3200" b="1" dirty="0">
                <a:latin typeface="Al Nile" pitchFamily="2" charset="-78"/>
                <a:cs typeface="Al Nile" pitchFamily="2" charset="-78"/>
              </a:rPr>
              <a:t>Negative 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(Threshold- </a:t>
            </a:r>
            <a:r>
              <a:rPr lang="en-US" sz="3200" b="1" dirty="0">
                <a:latin typeface="Abadi MT Condensed Extra Bold" panose="020B0306030101010103" pitchFamily="34" charset="77"/>
                <a:cs typeface="Al Nile" pitchFamily="2" charset="-78"/>
              </a:rPr>
              <a:t>0.71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34172-081D-DF46-9119-7F9B741C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691908"/>
            <a:ext cx="3518263" cy="1919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9506D-262B-194C-96F1-5C0C8D55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2641283"/>
            <a:ext cx="3518263" cy="1913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88189-12C0-B346-AAF9-C3B566D8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4597440"/>
            <a:ext cx="3518263" cy="1917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709F5-5A01-A345-9758-E20686A1B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2641283"/>
            <a:ext cx="3396355" cy="1913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54E4D-B0EF-1640-B390-5B51B891F813}"/>
              </a:ext>
            </a:extLst>
          </p:cNvPr>
          <p:cNvSpPr txBox="1"/>
          <p:nvPr/>
        </p:nvSpPr>
        <p:spPr>
          <a:xfrm>
            <a:off x="7529556" y="2578259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FFF6E-A775-2845-831E-631A87FDA5CE}"/>
              </a:ext>
            </a:extLst>
          </p:cNvPr>
          <p:cNvSpPr txBox="1"/>
          <p:nvPr/>
        </p:nvSpPr>
        <p:spPr>
          <a:xfrm>
            <a:off x="7515932" y="636772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67B4-0928-F14B-B7B4-045970245470}"/>
              </a:ext>
            </a:extLst>
          </p:cNvPr>
          <p:cNvSpPr txBox="1"/>
          <p:nvPr/>
        </p:nvSpPr>
        <p:spPr>
          <a:xfrm>
            <a:off x="7515932" y="451974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1.64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99ED9-9948-7A45-B200-00BF6C2EE9EE}"/>
              </a:ext>
            </a:extLst>
          </p:cNvPr>
          <p:cNvSpPr txBox="1"/>
          <p:nvPr/>
        </p:nvSpPr>
        <p:spPr>
          <a:xfrm>
            <a:off x="4090891" y="2552132"/>
            <a:ext cx="6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1.0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5EA37B5-FDFB-994E-9856-3DB25B210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21" y="4595604"/>
            <a:ext cx="3398812" cy="19195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00D343-E7DA-DD48-8061-79D7ED44E319}"/>
              </a:ext>
            </a:extLst>
          </p:cNvPr>
          <p:cNvSpPr txBox="1"/>
          <p:nvPr/>
        </p:nvSpPr>
        <p:spPr>
          <a:xfrm>
            <a:off x="4075403" y="4585804"/>
            <a:ext cx="5575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1.61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F7BA25-A260-044A-B2B3-37A28267E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691908"/>
            <a:ext cx="3396355" cy="191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339341-46C0-914D-BD28-8A7C716C17C6}"/>
              </a:ext>
            </a:extLst>
          </p:cNvPr>
          <p:cNvSpPr txBox="1"/>
          <p:nvPr/>
        </p:nvSpPr>
        <p:spPr>
          <a:xfrm>
            <a:off x="4119037" y="603474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A36D94-B4E9-2B4D-8B82-A86A97919B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2635621"/>
            <a:ext cx="3413139" cy="19194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C1B00-FF2A-8D4B-A36A-02BF07E758B9}"/>
              </a:ext>
            </a:extLst>
          </p:cNvPr>
          <p:cNvSpPr txBox="1"/>
          <p:nvPr/>
        </p:nvSpPr>
        <p:spPr>
          <a:xfrm>
            <a:off x="736653" y="2633621"/>
            <a:ext cx="55077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E1D35-7D1E-4843-8D64-CD02696F0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4595605"/>
            <a:ext cx="3413139" cy="19195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82E1C0-4350-8E46-A983-014A48DE1762}"/>
              </a:ext>
            </a:extLst>
          </p:cNvPr>
          <p:cNvSpPr txBox="1"/>
          <p:nvPr/>
        </p:nvSpPr>
        <p:spPr>
          <a:xfrm>
            <a:off x="700258" y="4555026"/>
            <a:ext cx="58716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1.55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55E5E7-0474-BE42-9730-5519285BFC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691908"/>
            <a:ext cx="3412538" cy="19195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E61F05-B7F9-1B45-973E-BF3CF1F58838}"/>
              </a:ext>
            </a:extLst>
          </p:cNvPr>
          <p:cNvSpPr txBox="1"/>
          <p:nvPr/>
        </p:nvSpPr>
        <p:spPr>
          <a:xfrm>
            <a:off x="676260" y="593227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</p:spTree>
    <p:extLst>
      <p:ext uri="{BB962C8B-B14F-4D97-AF65-F5344CB8AC3E}">
        <p14:creationId xmlns:p14="http://schemas.microsoft.com/office/powerpoint/2010/main" val="421460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487680"/>
            <a:ext cx="9631680" cy="594466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ViT+ SVM &amp; ViT+ XGBoost for blurriness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686" y="1254031"/>
            <a:ext cx="5498984" cy="546898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Transformer encodes a sequence of input tokens and decodes the encoded representation to match the sequence of target tokens.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The standard transformer takes a </a:t>
            </a:r>
            <a:r>
              <a:rPr lang="en-IN" dirty="0">
                <a:latin typeface="Al Nile" pitchFamily="2" charset="-78"/>
                <a:cs typeface="Al Nile" pitchFamily="2" charset="-78"/>
              </a:rPr>
              <a:t>1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-D sequence of token embeddings as input.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To handle </a:t>
            </a:r>
            <a:r>
              <a:rPr lang="en-IN" dirty="0">
                <a:latin typeface="Al Nile" pitchFamily="2" charset="-78"/>
                <a:cs typeface="Al Nile" pitchFamily="2" charset="-78"/>
              </a:rPr>
              <a:t>2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-D images, the input image is first divided into N by N patches and creating </a:t>
            </a:r>
            <a:r>
              <a:rPr lang="en-IN" dirty="0">
                <a:latin typeface="Al Nile" pitchFamily="2" charset="-78"/>
                <a:cs typeface="Al Nile" pitchFamily="2" charset="-78"/>
              </a:rPr>
              <a:t>3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(RGB)*N² smaller “image tokens”.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The </a:t>
            </a:r>
            <a:r>
              <a:rPr lang="en-IN" dirty="0">
                <a:latin typeface="Al Nile" pitchFamily="2" charset="-78"/>
                <a:cs typeface="Al Nile" pitchFamily="2" charset="-78"/>
              </a:rPr>
              <a:t>3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-D patches (height x width x channels) are then flattened into 1-D.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Transformer uses constant latent vector size D for all layers.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The flattened patches are mapped to D dimensions with a trainable linear projection.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The result sequence is called embeddings.</a:t>
            </a:r>
          </a:p>
          <a:p>
            <a:pPr marL="0" indent="0" algn="just">
              <a:buNone/>
            </a:pPr>
            <a:br>
              <a:rPr lang="en-IN" sz="1800" dirty="0">
                <a:latin typeface="Al Nile" pitchFamily="2" charset="-78"/>
                <a:cs typeface="Al Nile" pitchFamily="2" charset="-78"/>
              </a:rPr>
            </a:br>
            <a:endParaRPr lang="en-IN" sz="1800" dirty="0">
              <a:latin typeface="Al Nile" pitchFamily="2" charset="-78"/>
              <a:cs typeface="Al Nile" pitchFamily="2" charset="-78"/>
            </a:endParaRPr>
          </a:p>
          <a:p>
            <a:pPr marL="0" indent="0" algn="just">
              <a:buNone/>
            </a:pPr>
            <a:br>
              <a:rPr lang="en-IN" sz="1800" dirty="0">
                <a:latin typeface="Al Nile" pitchFamily="2" charset="-78"/>
                <a:cs typeface="Al Nile" pitchFamily="2" charset="-78"/>
              </a:rPr>
            </a:br>
            <a:endParaRPr lang="en-IN" sz="180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8CED78-F017-7040-89BA-B0BA9416E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0" y="1506579"/>
            <a:ext cx="11018638" cy="445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6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4" y="380900"/>
            <a:ext cx="8798060" cy="474820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MobileNet V2 for blurriness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686" y="949234"/>
            <a:ext cx="8743405" cy="5773782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MobileNet v2  is used to proposed a unified solution for blur detection.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It uses depth wise separable convolution which is cheaper as compared to normal convolution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Its building block is the residual connection. This works just like in </a:t>
            </a:r>
            <a:r>
              <a:rPr lang="en-IN" sz="1700" dirty="0" err="1">
                <a:latin typeface="Al Nile" pitchFamily="2" charset="-78"/>
                <a:cs typeface="Al Nile" pitchFamily="2" charset="-78"/>
              </a:rPr>
              <a:t>ResNet</a:t>
            </a:r>
            <a:r>
              <a:rPr lang="en-IN" sz="1700" dirty="0">
                <a:latin typeface="Al Nile" pitchFamily="2" charset="-78"/>
                <a:cs typeface="Al Nile" pitchFamily="2" charset="-78"/>
              </a:rPr>
              <a:t> and exists to help with the flow of gradients through the network.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Each layer has batch normalization and the activation function is ReLU6. However, the output of the projection layer does not have an activation function applied to it.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The input image is 224×224×3  and the output of the network is a 1×1×1280 feature map.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MACs (millions)-300</a:t>
            </a:r>
          </a:p>
          <a:p>
            <a:pPr algn="just">
              <a:lnSpc>
                <a:spcPct val="120000"/>
              </a:lnSpc>
            </a:pPr>
            <a:r>
              <a:rPr lang="en-IN" sz="1700" dirty="0">
                <a:latin typeface="Al Nile" pitchFamily="2" charset="-78"/>
                <a:cs typeface="Al Nile" pitchFamily="2" charset="-78"/>
              </a:rPr>
              <a:t>Parameters (millions)- 3.47</a:t>
            </a:r>
          </a:p>
          <a:p>
            <a:pPr marL="0" indent="0" algn="just">
              <a:lnSpc>
                <a:spcPct val="120000"/>
              </a:lnSpc>
              <a:buNone/>
            </a:pPr>
            <a:br>
              <a:rPr lang="en-IN" sz="1800" dirty="0">
                <a:latin typeface="Al Nile" pitchFamily="2" charset="-78"/>
                <a:cs typeface="Al Nile" pitchFamily="2" charset="-78"/>
              </a:rPr>
            </a:br>
            <a:endParaRPr lang="en-IN" sz="180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205927-3C11-5C40-8E79-7B1BF922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48" y="3963963"/>
            <a:ext cx="6663260" cy="26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1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319936"/>
            <a:ext cx="9130486" cy="48125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Train the ML/DL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280" y="1070218"/>
            <a:ext cx="6114617" cy="5140760"/>
          </a:xfrm>
        </p:spPr>
        <p:txBody>
          <a:bodyPr>
            <a:normAutofit/>
          </a:bodyPr>
          <a:lstStyle/>
          <a:p>
            <a:pPr algn="just"/>
            <a:r>
              <a:rPr lang="en-IN" sz="2200" dirty="0">
                <a:latin typeface="Al Nile" pitchFamily="2" charset="-78"/>
                <a:cs typeface="Al Nile" pitchFamily="2" charset="-78"/>
              </a:rPr>
              <a:t>14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k images are annotated- </a:t>
            </a:r>
            <a:r>
              <a:rPr lang="en-IN" sz="2200" dirty="0">
                <a:latin typeface="Al Nile" pitchFamily="2" charset="-78"/>
                <a:cs typeface="Al Nile" pitchFamily="2" charset="-78"/>
              </a:rPr>
              <a:t>5.5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k “Clean” and -</a:t>
            </a:r>
            <a:r>
              <a:rPr lang="en-IN" sz="2200" dirty="0">
                <a:latin typeface="Al Nile" pitchFamily="2" charset="-78"/>
                <a:cs typeface="Al Nile" pitchFamily="2" charset="-78"/>
              </a:rPr>
              <a:t>8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k “Blur”.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Two versions of </a:t>
            </a:r>
            <a:r>
              <a:rPr lang="en-IN" sz="1800" dirty="0" err="1">
                <a:latin typeface="Al Nile" pitchFamily="2" charset="-78"/>
                <a:cs typeface="Al Nile" pitchFamily="2" charset="-78"/>
              </a:rPr>
              <a:t>ViT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 are used to obtain the feature vector (768/1024) for image.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Vit-base-patch16-224, embedding- 1x768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Vit-large-patch16-384, embedding- 1x1024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SVM and XGBoost classifiers are trained on both the extracted feature vectors.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 Trained classifiers are used to classify the images to “Clean” and “Blur”.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MobileNet v2  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It is also trained on the annotated dataset </a:t>
            </a:r>
            <a:r>
              <a:rPr lang="en-IN" sz="2200" dirty="0">
                <a:latin typeface="Al Nile" pitchFamily="2" charset="-78"/>
                <a:cs typeface="Al Nile" pitchFamily="2" charset="-78"/>
              </a:rPr>
              <a:t>13.5 </a:t>
            </a:r>
            <a:r>
              <a:rPr lang="en-IN" sz="1800" dirty="0">
                <a:latin typeface="Al Nile" pitchFamily="2" charset="-78"/>
                <a:cs typeface="Al Nile" pitchFamily="2" charset="-78"/>
              </a:rPr>
              <a:t>k.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Epoch- 50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Batch size- 32</a:t>
            </a:r>
          </a:p>
          <a:p>
            <a:pPr lvl="1" algn="just"/>
            <a:r>
              <a:rPr lang="en-IN" sz="1800" dirty="0">
                <a:latin typeface="Al Nile" pitchFamily="2" charset="-78"/>
                <a:cs typeface="Al Nile" pitchFamily="2" charset="-78"/>
              </a:rPr>
              <a:t>Learning rate- 5 e</a:t>
            </a:r>
            <a:r>
              <a:rPr lang="en-IN" sz="1800" baseline="30000" dirty="0">
                <a:latin typeface="Al Nile" pitchFamily="2" charset="-78"/>
                <a:cs typeface="Al Nile" pitchFamily="2" charset="-78"/>
              </a:rPr>
              <a:t>-4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86DDA-AFC0-924D-98B2-52D552E45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70" y="1070218"/>
            <a:ext cx="4505383" cy="52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30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5E3D-6249-F14B-A730-25DE9D95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1" y="337457"/>
            <a:ext cx="9601200" cy="54210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Training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E3F5BB-2EEB-A048-9CEF-90A7AB79FD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7966563"/>
              </p:ext>
            </p:extLst>
          </p:nvPr>
        </p:nvGraphicFramePr>
        <p:xfrm>
          <a:off x="875211" y="1049384"/>
          <a:ext cx="10950122" cy="52366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1464524993"/>
                    </a:ext>
                  </a:extLst>
                </a:gridCol>
                <a:gridCol w="1677597">
                  <a:extLst>
                    <a:ext uri="{9D8B030D-6E8A-4147-A177-3AD203B41FA5}">
                      <a16:colId xmlns:a16="http://schemas.microsoft.com/office/drawing/2014/main" val="4287009330"/>
                    </a:ext>
                  </a:extLst>
                </a:gridCol>
                <a:gridCol w="1072769">
                  <a:extLst>
                    <a:ext uri="{9D8B030D-6E8A-4147-A177-3AD203B41FA5}">
                      <a16:colId xmlns:a16="http://schemas.microsoft.com/office/drawing/2014/main" val="3135809804"/>
                    </a:ext>
                  </a:extLst>
                </a:gridCol>
                <a:gridCol w="1498918">
                  <a:extLst>
                    <a:ext uri="{9D8B030D-6E8A-4147-A177-3AD203B41FA5}">
                      <a16:colId xmlns:a16="http://schemas.microsoft.com/office/drawing/2014/main" val="1052088531"/>
                    </a:ext>
                  </a:extLst>
                </a:gridCol>
                <a:gridCol w="1576705">
                  <a:extLst>
                    <a:ext uri="{9D8B030D-6E8A-4147-A177-3AD203B41FA5}">
                      <a16:colId xmlns:a16="http://schemas.microsoft.com/office/drawing/2014/main" val="1992217338"/>
                    </a:ext>
                  </a:extLst>
                </a:gridCol>
                <a:gridCol w="1651953">
                  <a:extLst>
                    <a:ext uri="{9D8B030D-6E8A-4147-A177-3AD203B41FA5}">
                      <a16:colId xmlns:a16="http://schemas.microsoft.com/office/drawing/2014/main" val="136894770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261983469"/>
                    </a:ext>
                  </a:extLst>
                </a:gridCol>
              </a:tblGrid>
              <a:tr h="391702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>
                          <a:effectLst/>
                          <a:latin typeface="Al Nile" pitchFamily="2" charset="-78"/>
                          <a:cs typeface="Al Nile" pitchFamily="2" charset="-78"/>
                        </a:rPr>
                        <a:t>Accuracy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>
                          <a:effectLst/>
                          <a:latin typeface="Al Nile" pitchFamily="2" charset="-78"/>
                          <a:cs typeface="Al Nile" pitchFamily="2" charset="-78"/>
                        </a:rPr>
                        <a:t>True positive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False  Positive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False  Negative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True Negative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45971651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ViT-large+XGBoost</a:t>
                      </a:r>
                      <a:endParaRPr lang="en-IN" sz="1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Roc</a:t>
                      </a:r>
                      <a:endParaRPr lang="en-IN" sz="1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0.999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04002260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Threshold- </a:t>
                      </a:r>
                      <a:r>
                        <a:rPr lang="en-IN" sz="18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0.77</a:t>
                      </a:r>
                      <a:endParaRPr lang="en-IN" sz="18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0.998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1017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1691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65272960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ViT-base+XGBoost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Roc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0.999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52620511"/>
                  </a:ext>
                </a:extLst>
              </a:tr>
              <a:tr h="407822">
                <a:tc>
                  <a:txBody>
                    <a:bodyPr/>
                    <a:lstStyle/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Threshold- </a:t>
                      </a:r>
                      <a:r>
                        <a:rPr lang="en-IN" sz="18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0.78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0.999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1016</a:t>
                      </a:r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1693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64603370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ViT-large+SVM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Roc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1.0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18609843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Threshold- </a:t>
                      </a:r>
                      <a:r>
                        <a:rPr lang="en-IN" sz="18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0.5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1.0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1013</a:t>
                      </a:r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1698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05422728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ViT-base+SVM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Roc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1.0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20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31536865"/>
                  </a:ext>
                </a:extLst>
              </a:tr>
              <a:tr h="407822">
                <a:tc>
                  <a:txBody>
                    <a:bodyPr/>
                    <a:lstStyle/>
                    <a:p>
                      <a:pPr algn="ctr"/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Threshold- </a:t>
                      </a:r>
                      <a:r>
                        <a:rPr lang="en-IN" sz="18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0.5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1.0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1013</a:t>
                      </a:r>
                      <a:endParaRPr lang="en-IN" sz="18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1698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25806849"/>
                  </a:ext>
                </a:extLst>
              </a:tr>
              <a:tr h="407822"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MobileNet V2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Roc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0.998</a:t>
                      </a:r>
                    </a:p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Validation</a:t>
                      </a:r>
                      <a:r>
                        <a:rPr lang="en-IN" sz="17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 </a:t>
                      </a:r>
                      <a:r>
                        <a:rPr lang="en-IN" sz="16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loss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9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0.0065</a:t>
                      </a:r>
                      <a:endParaRPr lang="en-IN" sz="19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3415493"/>
                  </a:ext>
                </a:extLst>
              </a:tr>
              <a:tr h="407822">
                <a:tc>
                  <a:txBody>
                    <a:bodyPr/>
                    <a:lstStyle/>
                    <a:p>
                      <a:pPr algn="ctr"/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Threshold- </a:t>
                      </a:r>
                      <a:r>
                        <a:rPr lang="en-IN" sz="18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0.5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0.998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1017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1691</a:t>
                      </a:r>
                      <a:endParaRPr lang="en-IN" sz="20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82433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00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5E3D-6249-F14B-A730-25DE9D95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10" y="555171"/>
            <a:ext cx="9601200" cy="54210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Test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E3F5BB-2EEB-A048-9CEF-90A7AB79FD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2191895"/>
              </p:ext>
            </p:extLst>
          </p:nvPr>
        </p:nvGraphicFramePr>
        <p:xfrm>
          <a:off x="1039547" y="1415145"/>
          <a:ext cx="9272525" cy="415507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900555">
                  <a:extLst>
                    <a:ext uri="{9D8B030D-6E8A-4147-A177-3AD203B41FA5}">
                      <a16:colId xmlns:a16="http://schemas.microsoft.com/office/drawing/2014/main" val="1464524993"/>
                    </a:ext>
                  </a:extLst>
                </a:gridCol>
                <a:gridCol w="1072769">
                  <a:extLst>
                    <a:ext uri="{9D8B030D-6E8A-4147-A177-3AD203B41FA5}">
                      <a16:colId xmlns:a16="http://schemas.microsoft.com/office/drawing/2014/main" val="3135809804"/>
                    </a:ext>
                  </a:extLst>
                </a:gridCol>
                <a:gridCol w="1498918">
                  <a:extLst>
                    <a:ext uri="{9D8B030D-6E8A-4147-A177-3AD203B41FA5}">
                      <a16:colId xmlns:a16="http://schemas.microsoft.com/office/drawing/2014/main" val="1052088531"/>
                    </a:ext>
                  </a:extLst>
                </a:gridCol>
                <a:gridCol w="1576705">
                  <a:extLst>
                    <a:ext uri="{9D8B030D-6E8A-4147-A177-3AD203B41FA5}">
                      <a16:colId xmlns:a16="http://schemas.microsoft.com/office/drawing/2014/main" val="1992217338"/>
                    </a:ext>
                  </a:extLst>
                </a:gridCol>
                <a:gridCol w="1651953">
                  <a:extLst>
                    <a:ext uri="{9D8B030D-6E8A-4147-A177-3AD203B41FA5}">
                      <a16:colId xmlns:a16="http://schemas.microsoft.com/office/drawing/2014/main" val="136894770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261983469"/>
                    </a:ext>
                  </a:extLst>
                </a:gridCol>
              </a:tblGrid>
              <a:tr h="391702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>
                          <a:effectLst/>
                          <a:latin typeface="Al Nile" pitchFamily="2" charset="-78"/>
                          <a:cs typeface="Al Nile" pitchFamily="2" charset="-78"/>
                        </a:rPr>
                        <a:t>Accuracy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True positive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False  Positive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False  Negative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True Negative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45971651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FFT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0.571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73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55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29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39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91730618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algn="ctr"/>
                      <a:r>
                        <a:rPr lang="en-IN" sz="17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Laplacian operator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0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0.642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72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56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15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53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06334325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ViT-base+XGBoost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0.668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74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50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57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30818954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ViT-base+SVM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0.622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Al Nile" pitchFamily="2" charset="-78"/>
                          <a:cs typeface="Al Nile" pitchFamily="2" charset="-78"/>
                        </a:rPr>
                        <a:t>82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latin typeface="Al Nile" pitchFamily="2" charset="-78"/>
                          <a:cs typeface="Al Nile" pitchFamily="2" charset="-78"/>
                        </a:rPr>
                        <a:t>42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28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40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3225184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ViT-large+XGBoost</a:t>
                      </a:r>
                      <a:endParaRPr lang="en-IN" sz="1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0.693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100</a:t>
                      </a:r>
                      <a:endParaRPr lang="en-IN" sz="2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l Nile" pitchFamily="2" charset="-78"/>
                          <a:cs typeface="Al Nile" pitchFamily="2" charset="-78"/>
                        </a:rPr>
                        <a:t>28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32</a:t>
                      </a:r>
                      <a:endParaRPr lang="en-IN" sz="2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36</a:t>
                      </a:r>
                      <a:endParaRPr lang="en-IN" sz="2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04002260"/>
                  </a:ext>
                </a:extLst>
              </a:tr>
              <a:tr h="558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700" b="0" i="0" dirty="0" err="1">
                          <a:effectLst/>
                          <a:latin typeface="Al Nile" pitchFamily="2" charset="-78"/>
                          <a:cs typeface="Al Nile" pitchFamily="2" charset="-78"/>
                        </a:rPr>
                        <a:t>ViT-large+SVM</a:t>
                      </a:r>
                      <a:endParaRPr lang="en-IN" sz="1700" b="0" i="0" dirty="0"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0.826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124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4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38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18609843"/>
                  </a:ext>
                </a:extLst>
              </a:tr>
              <a:tr h="407822">
                <a:tc>
                  <a:txBody>
                    <a:bodyPr/>
                    <a:lstStyle/>
                    <a:p>
                      <a:pPr algn="ctr"/>
                      <a:r>
                        <a:rPr lang="en-IN" sz="17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MobileNet V2</a:t>
                      </a: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b="1" i="0" kern="1200" dirty="0">
                          <a:solidFill>
                            <a:schemeClr val="tx1"/>
                          </a:solidFill>
                          <a:effectLst/>
                          <a:latin typeface="Al Nile" pitchFamily="2" charset="-78"/>
                          <a:ea typeface="+mn-ea"/>
                          <a:cs typeface="Al Nile" pitchFamily="2" charset="-78"/>
                        </a:rPr>
                        <a:t>0.897</a:t>
                      </a: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113</a:t>
                      </a:r>
                      <a:endParaRPr lang="en-IN" sz="2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15</a:t>
                      </a:r>
                      <a:endParaRPr lang="en-IN" sz="2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5</a:t>
                      </a:r>
                      <a:endParaRPr lang="en-IN" sz="2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b="1" i="0" dirty="0">
                          <a:effectLst/>
                          <a:latin typeface="Al Nile" pitchFamily="2" charset="-78"/>
                          <a:cs typeface="Al Nile" pitchFamily="2" charset="-78"/>
                        </a:rPr>
                        <a:t>63</a:t>
                      </a:r>
                      <a:endParaRPr lang="en-IN" sz="2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l Nile" pitchFamily="2" charset="-78"/>
                        <a:cs typeface="Al Nile" pitchFamily="2" charset="-78"/>
                      </a:endParaRPr>
                    </a:p>
                  </a:txBody>
                  <a:tcPr marL="38100" marR="38100" marT="38100" marB="38100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1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37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05" y="206746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 err="1">
                <a:latin typeface="Al Nile" pitchFamily="2" charset="-78"/>
                <a:cs typeface="Al Nile" pitchFamily="2" charset="-78"/>
              </a:rPr>
              <a:t>Vit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-large-SVM</a:t>
            </a:r>
            <a:r>
              <a:rPr lang="en-US" sz="3200" b="1">
                <a:latin typeface="Al Nile" pitchFamily="2" charset="-78"/>
                <a:cs typeface="Al Nile" pitchFamily="2" charset="-78"/>
              </a:rPr>
              <a:t>: Sample results </a:t>
            </a:r>
            <a:endParaRPr lang="en-US" sz="3200" b="1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B31E0B6-E7D0-9045-BDC3-A790A9483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55" y="715011"/>
            <a:ext cx="3543455" cy="1808049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F1203B-121A-9B43-946B-CDFBC5C5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34" y="2605756"/>
            <a:ext cx="3414020" cy="18223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146C39-9B2B-A140-AF9B-55D52D6C9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3" y="4458767"/>
            <a:ext cx="3411505" cy="20890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83E225-48BE-044B-AEC2-3EA29A533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715011"/>
            <a:ext cx="3417962" cy="18080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D76CA1-3DCB-504C-9ED2-F31AABCBE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95" y="4471922"/>
            <a:ext cx="3402460" cy="20758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B9BC4A-2D21-EB45-BEC5-37E392D01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4" y="4458767"/>
            <a:ext cx="3544476" cy="20890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85D03E-7229-5B45-9896-0B95E90C6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51" y="709631"/>
            <a:ext cx="3411505" cy="18223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20B4CA-7C88-3A41-84E0-C55D43FD5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5" y="2586889"/>
            <a:ext cx="3414020" cy="18080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A5597E0-C58D-E946-A689-BEC88FBF9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736" y="2610991"/>
            <a:ext cx="3544475" cy="181712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802FD80-EF62-1B44-8DA6-46DB963D5D49}"/>
              </a:ext>
            </a:extLst>
          </p:cNvPr>
          <p:cNvSpPr txBox="1"/>
          <p:nvPr/>
        </p:nvSpPr>
        <p:spPr>
          <a:xfrm>
            <a:off x="7770151" y="2547204"/>
            <a:ext cx="60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0.81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BE3C8F-473D-664A-A20A-F223E7AE618D}"/>
              </a:ext>
            </a:extLst>
          </p:cNvPr>
          <p:cNvSpPr txBox="1"/>
          <p:nvPr/>
        </p:nvSpPr>
        <p:spPr>
          <a:xfrm>
            <a:off x="4117331" y="697377"/>
            <a:ext cx="59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0.36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A17B49-CE1E-F74E-B340-5D39B7E1FB94}"/>
              </a:ext>
            </a:extLst>
          </p:cNvPr>
          <p:cNvSpPr txBox="1"/>
          <p:nvPr/>
        </p:nvSpPr>
        <p:spPr>
          <a:xfrm>
            <a:off x="7817195" y="4458541"/>
            <a:ext cx="62340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1.82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4ADF64-5161-B64D-97E7-7D83E767EDCC}"/>
              </a:ext>
            </a:extLst>
          </p:cNvPr>
          <p:cNvSpPr txBox="1"/>
          <p:nvPr/>
        </p:nvSpPr>
        <p:spPr>
          <a:xfrm>
            <a:off x="4195115" y="4464184"/>
            <a:ext cx="58424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7B3756-1B0B-4A4A-8F4A-7E2D85139F7C}"/>
              </a:ext>
            </a:extLst>
          </p:cNvPr>
          <p:cNvSpPr txBox="1"/>
          <p:nvPr/>
        </p:nvSpPr>
        <p:spPr>
          <a:xfrm>
            <a:off x="719202" y="4458767"/>
            <a:ext cx="6234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0.89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37B518-0DFC-5C4D-A6B2-4AB812A1D129}"/>
              </a:ext>
            </a:extLst>
          </p:cNvPr>
          <p:cNvSpPr txBox="1"/>
          <p:nvPr/>
        </p:nvSpPr>
        <p:spPr>
          <a:xfrm>
            <a:off x="676570" y="2605756"/>
            <a:ext cx="75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1ABB58-EC1C-2342-93EA-0C3671E7248E}"/>
              </a:ext>
            </a:extLst>
          </p:cNvPr>
          <p:cNvSpPr txBox="1"/>
          <p:nvPr/>
        </p:nvSpPr>
        <p:spPr>
          <a:xfrm>
            <a:off x="4122900" y="2548798"/>
            <a:ext cx="608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0.61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EF95F7-FC29-B24A-8785-EC34837789F3}"/>
              </a:ext>
            </a:extLst>
          </p:cNvPr>
          <p:cNvSpPr txBox="1"/>
          <p:nvPr/>
        </p:nvSpPr>
        <p:spPr>
          <a:xfrm>
            <a:off x="7776754" y="632315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D6A3F2-81C6-C44B-AA11-2BEC781E3AEC}"/>
              </a:ext>
            </a:extLst>
          </p:cNvPr>
          <p:cNvSpPr txBox="1"/>
          <p:nvPr/>
        </p:nvSpPr>
        <p:spPr>
          <a:xfrm>
            <a:off x="684705" y="648404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0.12</a:t>
            </a:r>
          </a:p>
        </p:txBody>
      </p:sp>
    </p:spTree>
    <p:extLst>
      <p:ext uri="{BB962C8B-B14F-4D97-AF65-F5344CB8AC3E}">
        <p14:creationId xmlns:p14="http://schemas.microsoft.com/office/powerpoint/2010/main" val="76966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58" y="160958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Laplacian-False </a:t>
            </a:r>
            <a:r>
              <a:rPr lang="en-IN" sz="3200" b="1" dirty="0">
                <a:latin typeface="Al Nile" pitchFamily="2" charset="-78"/>
                <a:cs typeface="Al Nile" pitchFamily="2" charset="-78"/>
              </a:rPr>
              <a:t>Negative 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(Threshold- </a:t>
            </a:r>
            <a:r>
              <a:rPr lang="en-US" sz="3200" b="1" dirty="0">
                <a:latin typeface="Abadi MT Condensed Extra Bold" panose="020B0306030101010103" pitchFamily="34" charset="77"/>
                <a:cs typeface="Al Nile" pitchFamily="2" charset="-78"/>
              </a:rPr>
              <a:t>0.71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34172-081D-DF46-9119-7F9B741C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691908"/>
            <a:ext cx="3518263" cy="1919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9506D-262B-194C-96F1-5C0C8D55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2641283"/>
            <a:ext cx="3518263" cy="1913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88189-12C0-B346-AAF9-C3B566D8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4597440"/>
            <a:ext cx="3518263" cy="1917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709F5-5A01-A345-9758-E20686A1B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2641283"/>
            <a:ext cx="3396355" cy="1913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54E4D-B0EF-1640-B390-5B51B891F813}"/>
              </a:ext>
            </a:extLst>
          </p:cNvPr>
          <p:cNvSpPr txBox="1"/>
          <p:nvPr/>
        </p:nvSpPr>
        <p:spPr>
          <a:xfrm>
            <a:off x="7529556" y="2578259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FFF6E-A775-2845-831E-631A87FDA5CE}"/>
              </a:ext>
            </a:extLst>
          </p:cNvPr>
          <p:cNvSpPr txBox="1"/>
          <p:nvPr/>
        </p:nvSpPr>
        <p:spPr>
          <a:xfrm>
            <a:off x="7515932" y="636772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67B4-0928-F14B-B7B4-045970245470}"/>
              </a:ext>
            </a:extLst>
          </p:cNvPr>
          <p:cNvSpPr txBox="1"/>
          <p:nvPr/>
        </p:nvSpPr>
        <p:spPr>
          <a:xfrm>
            <a:off x="7515932" y="4519746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1.64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99ED9-9948-7A45-B200-00BF6C2EE9EE}"/>
              </a:ext>
            </a:extLst>
          </p:cNvPr>
          <p:cNvSpPr txBox="1"/>
          <p:nvPr/>
        </p:nvSpPr>
        <p:spPr>
          <a:xfrm>
            <a:off x="4090891" y="2552132"/>
            <a:ext cx="6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1.0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5EA37B5-FDFB-994E-9856-3DB25B210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21" y="4595604"/>
            <a:ext cx="3398812" cy="19195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00D343-E7DA-DD48-8061-79D7ED44E319}"/>
              </a:ext>
            </a:extLst>
          </p:cNvPr>
          <p:cNvSpPr txBox="1"/>
          <p:nvPr/>
        </p:nvSpPr>
        <p:spPr>
          <a:xfrm>
            <a:off x="4075403" y="4585804"/>
            <a:ext cx="5575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1.61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F7BA25-A260-044A-B2B3-37A28267E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691908"/>
            <a:ext cx="3396355" cy="191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339341-46C0-914D-BD28-8A7C716C17C6}"/>
              </a:ext>
            </a:extLst>
          </p:cNvPr>
          <p:cNvSpPr txBox="1"/>
          <p:nvPr/>
        </p:nvSpPr>
        <p:spPr>
          <a:xfrm>
            <a:off x="4119037" y="603474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A36D94-B4E9-2B4D-8B82-A86A97919B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2635621"/>
            <a:ext cx="3413139" cy="19194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C1B00-FF2A-8D4B-A36A-02BF07E758B9}"/>
              </a:ext>
            </a:extLst>
          </p:cNvPr>
          <p:cNvSpPr txBox="1"/>
          <p:nvPr/>
        </p:nvSpPr>
        <p:spPr>
          <a:xfrm>
            <a:off x="736653" y="2633621"/>
            <a:ext cx="55077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1.43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E1D35-7D1E-4843-8D64-CD02696F0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4595605"/>
            <a:ext cx="3413139" cy="19195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82E1C0-4350-8E46-A983-014A48DE1762}"/>
              </a:ext>
            </a:extLst>
          </p:cNvPr>
          <p:cNvSpPr txBox="1"/>
          <p:nvPr/>
        </p:nvSpPr>
        <p:spPr>
          <a:xfrm>
            <a:off x="700258" y="4555026"/>
            <a:ext cx="58716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1.55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55E5E7-0474-BE42-9730-5519285BFC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691908"/>
            <a:ext cx="3412538" cy="19195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E61F05-B7F9-1B45-973E-BF3CF1F58838}"/>
              </a:ext>
            </a:extLst>
          </p:cNvPr>
          <p:cNvSpPr txBox="1"/>
          <p:nvPr/>
        </p:nvSpPr>
        <p:spPr>
          <a:xfrm>
            <a:off x="676260" y="593227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0.59</a:t>
            </a:r>
          </a:p>
        </p:txBody>
      </p:sp>
    </p:spTree>
    <p:extLst>
      <p:ext uri="{BB962C8B-B14F-4D97-AF65-F5344CB8AC3E}">
        <p14:creationId xmlns:p14="http://schemas.microsoft.com/office/powerpoint/2010/main" val="131246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5" y="398417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MobileNet v2- False </a:t>
            </a:r>
            <a:r>
              <a:rPr lang="en-IN" sz="3200" b="1" dirty="0">
                <a:latin typeface="Al Nile" pitchFamily="2" charset="-78"/>
                <a:cs typeface="Al Nile" pitchFamily="2" charset="-78"/>
              </a:rPr>
              <a:t>Negative</a:t>
            </a:r>
            <a:endParaRPr lang="en-US" sz="3200" b="1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94D80C-72AF-BF40-B9E2-E3F63BA146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" y="3470364"/>
            <a:ext cx="5141325" cy="31185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34172-081D-DF46-9119-7F9B741C4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23" y="1210492"/>
            <a:ext cx="3518263" cy="2220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9506D-262B-194C-96F1-5C0C8D559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1232261"/>
            <a:ext cx="3976555" cy="222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88189-12C0-B346-AAF9-C3B566D8F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4" y="1184365"/>
            <a:ext cx="3518263" cy="2220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709F5-5A01-A345-9758-E20686A1B0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46" y="3444694"/>
            <a:ext cx="5768970" cy="3118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54E4D-B0EF-1640-B390-5B51B891F813}"/>
              </a:ext>
            </a:extLst>
          </p:cNvPr>
          <p:cNvSpPr txBox="1"/>
          <p:nvPr/>
        </p:nvSpPr>
        <p:spPr>
          <a:xfrm>
            <a:off x="735875" y="1242893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FFF6E-A775-2845-831E-631A87FDA5CE}"/>
              </a:ext>
            </a:extLst>
          </p:cNvPr>
          <p:cNvSpPr txBox="1"/>
          <p:nvPr/>
        </p:nvSpPr>
        <p:spPr>
          <a:xfrm>
            <a:off x="4704804" y="118436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67B4-0928-F14B-B7B4-045970245470}"/>
              </a:ext>
            </a:extLst>
          </p:cNvPr>
          <p:cNvSpPr txBox="1"/>
          <p:nvPr/>
        </p:nvSpPr>
        <p:spPr>
          <a:xfrm>
            <a:off x="8303615" y="1162837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0.976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80D4B-5FD6-DF4F-A30D-3FA117D87B2D}"/>
              </a:ext>
            </a:extLst>
          </p:cNvPr>
          <p:cNvSpPr txBox="1"/>
          <p:nvPr/>
        </p:nvSpPr>
        <p:spPr>
          <a:xfrm>
            <a:off x="702122" y="344859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99ED9-9948-7A45-B200-00BF6C2EE9EE}"/>
              </a:ext>
            </a:extLst>
          </p:cNvPr>
          <p:cNvSpPr txBox="1"/>
          <p:nvPr/>
        </p:nvSpPr>
        <p:spPr>
          <a:xfrm>
            <a:off x="5877200" y="3448595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0.996</a:t>
            </a:r>
          </a:p>
        </p:txBody>
      </p:sp>
    </p:spTree>
    <p:extLst>
      <p:ext uri="{BB962C8B-B14F-4D97-AF65-F5344CB8AC3E}">
        <p14:creationId xmlns:p14="http://schemas.microsoft.com/office/powerpoint/2010/main" val="266078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4" y="426720"/>
            <a:ext cx="7480663" cy="55734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Objective &amp;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354" y="984069"/>
            <a:ext cx="10458995" cy="5873931"/>
          </a:xfrm>
        </p:spPr>
        <p:txBody>
          <a:bodyPr>
            <a:normAutofit/>
          </a:bodyPr>
          <a:lstStyle/>
          <a:p>
            <a:r>
              <a:rPr lang="en-US" dirty="0">
                <a:latin typeface="Al Nile" pitchFamily="2" charset="-78"/>
                <a:cs typeface="Al Nile" pitchFamily="2" charset="-78"/>
              </a:rPr>
              <a:t>To assess the quality of extracted frames from video. </a:t>
            </a:r>
          </a:p>
          <a:p>
            <a:r>
              <a:rPr lang="en-IN" dirty="0">
                <a:latin typeface="Al Nile" pitchFamily="2" charset="-78"/>
                <a:cs typeface="Al Nile" pitchFamily="2" charset="-78"/>
              </a:rPr>
              <a:t>The process of determining the level of accuracy is called Image Quality Assessment (IQA).</a:t>
            </a:r>
            <a:endParaRPr lang="en-US" dirty="0">
              <a:latin typeface="Al Nile" pitchFamily="2" charset="-78"/>
              <a:cs typeface="Al Nile" pitchFamily="2" charset="-78"/>
            </a:endParaRPr>
          </a:p>
          <a:p>
            <a:r>
              <a:rPr lang="en-IN" dirty="0">
                <a:latin typeface="Al Nile" pitchFamily="2" charset="-78"/>
                <a:cs typeface="Al Nile" pitchFamily="2" charset="-78"/>
              </a:rPr>
              <a:t>Some common factors may affect the quality of an image</a:t>
            </a:r>
            <a:endParaRPr lang="en-US" dirty="0">
              <a:latin typeface="Al Nile" pitchFamily="2" charset="-78"/>
              <a:cs typeface="Al Nile" pitchFamily="2" charset="-78"/>
            </a:endParaRP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900" b="1" i="0" dirty="0">
                <a:latin typeface="Al Nile" pitchFamily="2" charset="-78"/>
                <a:cs typeface="Al Nile" pitchFamily="2" charset="-78"/>
              </a:rPr>
              <a:t>Blurriness 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make the image less sharp,</a:t>
            </a:r>
            <a:r>
              <a:rPr lang="en-IN" sz="1900" b="1" i="0" dirty="0">
                <a:latin typeface="Al Nile" pitchFamily="2" charset="-78"/>
                <a:cs typeface="Al Nile" pitchFamily="2" charset="-78"/>
              </a:rPr>
              <a:t> sharpness 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determines the amount of detail an image can convey. 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900" b="1" i="0" dirty="0">
                <a:latin typeface="Al Nile" pitchFamily="2" charset="-78"/>
                <a:cs typeface="Al Nile" pitchFamily="2" charset="-78"/>
              </a:rPr>
              <a:t>Noise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 is a random variation of image density, visible as grain in film and pixel level variations in digital images. 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900" b="1" i="0" dirty="0">
                <a:latin typeface="Al Nile" pitchFamily="2" charset="-78"/>
                <a:cs typeface="Al Nile" pitchFamily="2" charset="-78"/>
              </a:rPr>
              <a:t>Contrast 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is the slope of the tone reproduction curve in a log-log space. High contrast usually involves loss of dynamic range — loss of detail, or clipping, in highlights or shadows.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900" b="1" i="0" dirty="0">
                <a:latin typeface="Al Nile" pitchFamily="2" charset="-78"/>
                <a:cs typeface="Al Nile" pitchFamily="2" charset="-78"/>
              </a:rPr>
              <a:t>Distortion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 is an aberration that causes straight lines to curve. It can be troublesome for architectural photography and metrology.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900" b="1" i="0" dirty="0">
                <a:latin typeface="Al Nile" pitchFamily="2" charset="-78"/>
                <a:cs typeface="Al Nile" pitchFamily="2" charset="-78"/>
              </a:rPr>
              <a:t>Dynamic range </a:t>
            </a:r>
            <a:r>
              <a:rPr lang="en-IN" sz="1900" i="0" dirty="0">
                <a:latin typeface="Al Nile" pitchFamily="2" charset="-78"/>
                <a:cs typeface="Al Nile" pitchFamily="2" charset="-78"/>
              </a:rPr>
              <a:t> is closely related to noise: high noise implies low dynamic range.</a:t>
            </a:r>
          </a:p>
        </p:txBody>
      </p:sp>
    </p:spTree>
    <p:extLst>
      <p:ext uri="{BB962C8B-B14F-4D97-AF65-F5344CB8AC3E}">
        <p14:creationId xmlns:p14="http://schemas.microsoft.com/office/powerpoint/2010/main" val="1605395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75" y="398417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MobileNet v2- False Positive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67F7635-40AD-1040-BB6F-4372CCC9A6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" y="981563"/>
            <a:ext cx="3496491" cy="185340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10A2A7-2B8A-B548-AE63-736DC3C8B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33" y="981564"/>
            <a:ext cx="3308304" cy="1853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331CA0-F177-994A-8E1B-17985ABC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5" y="981564"/>
            <a:ext cx="3710805" cy="18534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B712ED-944F-6644-97D6-325AA541B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3" y="2936967"/>
            <a:ext cx="3496491" cy="16285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064F5B-9891-6642-A4A3-0A6EA8F62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34" y="2936967"/>
            <a:ext cx="3314376" cy="1628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FDB393-8F58-8E46-88A0-8892B9C95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5" y="2936967"/>
            <a:ext cx="3710805" cy="16285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0898F1-15BD-CC43-862E-55A6367F6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3" y="4667469"/>
            <a:ext cx="3496491" cy="18900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4BEC1F2-BB78-6F4E-ABF5-22693ADF3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033" y="4667469"/>
            <a:ext cx="3308304" cy="18900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AF6C81-0503-0B46-9366-E86FB6571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05" y="4667469"/>
            <a:ext cx="3710805" cy="18900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B4EE47-128D-0242-89A0-D18023BECB30}"/>
              </a:ext>
            </a:extLst>
          </p:cNvPr>
          <p:cNvSpPr txBox="1"/>
          <p:nvPr/>
        </p:nvSpPr>
        <p:spPr>
          <a:xfrm>
            <a:off x="7703957" y="104496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EC859-9331-F548-92E9-EB543FAE24FF}"/>
              </a:ext>
            </a:extLst>
          </p:cNvPr>
          <p:cNvSpPr txBox="1"/>
          <p:nvPr/>
        </p:nvSpPr>
        <p:spPr>
          <a:xfrm>
            <a:off x="4316276" y="993868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7ADD70-60DF-0840-81C3-034B17F1FA94}"/>
              </a:ext>
            </a:extLst>
          </p:cNvPr>
          <p:cNvSpPr txBox="1"/>
          <p:nvPr/>
        </p:nvSpPr>
        <p:spPr>
          <a:xfrm>
            <a:off x="698334" y="2936967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F7D9C-2D43-D64D-B9A2-44F9EB11E774}"/>
              </a:ext>
            </a:extLst>
          </p:cNvPr>
          <p:cNvSpPr txBox="1"/>
          <p:nvPr/>
        </p:nvSpPr>
        <p:spPr>
          <a:xfrm>
            <a:off x="4269903" y="2854564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154E8-5691-7C4E-ADE3-3CB09BEAA16B}"/>
              </a:ext>
            </a:extLst>
          </p:cNvPr>
          <p:cNvSpPr txBox="1"/>
          <p:nvPr/>
        </p:nvSpPr>
        <p:spPr>
          <a:xfrm>
            <a:off x="7627755" y="2880123"/>
            <a:ext cx="58862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D527A1-6BD0-2A4F-9614-C20213757E5D}"/>
              </a:ext>
            </a:extLst>
          </p:cNvPr>
          <p:cNvSpPr txBox="1"/>
          <p:nvPr/>
        </p:nvSpPr>
        <p:spPr>
          <a:xfrm>
            <a:off x="666204" y="4587333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3B9DC4-31BA-DA43-8CCA-8CFA9D7495D5}"/>
              </a:ext>
            </a:extLst>
          </p:cNvPr>
          <p:cNvSpPr txBox="1"/>
          <p:nvPr/>
        </p:nvSpPr>
        <p:spPr>
          <a:xfrm>
            <a:off x="4250574" y="4587333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0.91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9226A-2650-3244-935D-9276609B782F}"/>
              </a:ext>
            </a:extLst>
          </p:cNvPr>
          <p:cNvSpPr txBox="1"/>
          <p:nvPr/>
        </p:nvSpPr>
        <p:spPr>
          <a:xfrm>
            <a:off x="7610337" y="4599737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0.53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BC291-13F4-F142-BCC5-1C146874B5F8}"/>
              </a:ext>
            </a:extLst>
          </p:cNvPr>
          <p:cNvSpPr txBox="1"/>
          <p:nvPr/>
        </p:nvSpPr>
        <p:spPr>
          <a:xfrm>
            <a:off x="666204" y="1063470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0.693</a:t>
            </a:r>
          </a:p>
        </p:txBody>
      </p:sp>
    </p:spTree>
    <p:extLst>
      <p:ext uri="{BB962C8B-B14F-4D97-AF65-F5344CB8AC3E}">
        <p14:creationId xmlns:p14="http://schemas.microsoft.com/office/powerpoint/2010/main" val="166840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BBCB-B0D1-43CE-A456-6DF41A4C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6" y="1223555"/>
            <a:ext cx="9601200" cy="35814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latin typeface="Al Nile" pitchFamily="2" charset="-78"/>
                <a:cs typeface="Al Nile" pitchFamily="2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957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F2A2A3-501D-5B9D-EE39-DE3D698D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89" y="548640"/>
            <a:ext cx="9665436" cy="74635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HLD for Image Quality Assessment (IQA)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9DCFBD5-E6FA-0A45-A6C5-E4344DD3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78" y="1837509"/>
            <a:ext cx="10420029" cy="3330847"/>
          </a:xfrm>
        </p:spPr>
      </p:pic>
    </p:spTree>
    <p:extLst>
      <p:ext uri="{BB962C8B-B14F-4D97-AF65-F5344CB8AC3E}">
        <p14:creationId xmlns:p14="http://schemas.microsoft.com/office/powerpoint/2010/main" val="1779729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46" y="415731"/>
            <a:ext cx="7467197" cy="59446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Blurriness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647" y="914400"/>
            <a:ext cx="9579428" cy="5599612"/>
          </a:xfrm>
        </p:spPr>
        <p:txBody>
          <a:bodyPr>
            <a:normAutofit/>
          </a:bodyPr>
          <a:lstStyle/>
          <a:p>
            <a:r>
              <a:rPr lang="en-IN" dirty="0">
                <a:latin typeface="Al Nile" pitchFamily="2" charset="-78"/>
                <a:cs typeface="Al Nile" pitchFamily="2" charset="-78"/>
              </a:rPr>
              <a:t>Blurriness makes the image less clear or distinct.</a:t>
            </a:r>
          </a:p>
          <a:p>
            <a:pPr>
              <a:lnSpc>
                <a:spcPct val="100000"/>
              </a:lnSpc>
            </a:pPr>
            <a:r>
              <a:rPr lang="en-IN" dirty="0">
                <a:latin typeface="Al Nile" pitchFamily="2" charset="-78"/>
                <a:cs typeface="Al Nile" pitchFamily="2" charset="-78"/>
              </a:rPr>
              <a:t>The colour transition from one side of an edge in the image to other is smooth rather than sudden. The effect is to average out rapid changes in pixel intensity.</a:t>
            </a:r>
            <a:endParaRPr lang="en-US" dirty="0">
              <a:latin typeface="Al Nile" pitchFamily="2" charset="-78"/>
              <a:cs typeface="Al Nile" pitchFamily="2" charset="-78"/>
            </a:endParaRPr>
          </a:p>
          <a:p>
            <a:r>
              <a:rPr lang="en-US" dirty="0">
                <a:latin typeface="Al Nile" pitchFamily="2" charset="-78"/>
                <a:cs typeface="Al Nile" pitchFamily="2" charset="-78"/>
              </a:rPr>
              <a:t>Four type of blurriness </a:t>
            </a:r>
          </a:p>
          <a:p>
            <a:pPr lvl="1">
              <a:lnSpc>
                <a:spcPct val="150000"/>
              </a:lnSpc>
            </a:pPr>
            <a:r>
              <a:rPr lang="en-IN" sz="1800" b="1" i="0" dirty="0">
                <a:latin typeface="Al Nile" pitchFamily="2" charset="-78"/>
                <a:cs typeface="Al Nile" pitchFamily="2" charset="-78"/>
              </a:rPr>
              <a:t>Motion blur: </a:t>
            </a:r>
            <a:r>
              <a:rPr lang="en-IN" sz="1800" i="0" dirty="0">
                <a:latin typeface="Al Nile" pitchFamily="2" charset="-78"/>
                <a:cs typeface="Al Nile" pitchFamily="2" charset="-78"/>
              </a:rPr>
              <a:t>which is caused by the relative motion between camera and scene objects </a:t>
            </a:r>
            <a:endParaRPr lang="en-US" sz="1800" i="0" dirty="0">
              <a:latin typeface="Al Nile" pitchFamily="2" charset="-78"/>
              <a:cs typeface="Al Nile" pitchFamily="2" charset="-78"/>
            </a:endParaRPr>
          </a:p>
          <a:p>
            <a:pPr lvl="1">
              <a:lnSpc>
                <a:spcPct val="150000"/>
              </a:lnSpc>
            </a:pPr>
            <a:r>
              <a:rPr lang="en-IN" sz="1800" b="1" i="0" dirty="0">
                <a:latin typeface="Al Nile" pitchFamily="2" charset="-78"/>
                <a:cs typeface="Al Nile" pitchFamily="2" charset="-78"/>
              </a:rPr>
              <a:t>Defocus blur: </a:t>
            </a:r>
            <a:r>
              <a:rPr lang="en-IN" sz="1800" i="0" dirty="0">
                <a:latin typeface="Al Nile" pitchFamily="2" charset="-78"/>
                <a:cs typeface="Al Nile" pitchFamily="2" charset="-78"/>
              </a:rPr>
              <a:t>which is caused by the visual imaging system.</a:t>
            </a:r>
          </a:p>
          <a:p>
            <a:pPr lvl="1">
              <a:lnSpc>
                <a:spcPct val="150000"/>
              </a:lnSpc>
            </a:pPr>
            <a:r>
              <a:rPr lang="en-IN" sz="1800" b="1" i="0" dirty="0">
                <a:latin typeface="Al Nile" pitchFamily="2" charset="-78"/>
                <a:cs typeface="Al Nile" pitchFamily="2" charset="-78"/>
              </a:rPr>
              <a:t>Gaussian blur: </a:t>
            </a:r>
            <a:r>
              <a:rPr lang="en-IN" sz="1800" i="0" dirty="0">
                <a:latin typeface="Al Nile" pitchFamily="2" charset="-78"/>
                <a:cs typeface="Al Nile" pitchFamily="2" charset="-78"/>
              </a:rPr>
              <a:t>Blur function are usually approximated by the Gaussian function for a large range of devices like optical image camera, microscope, telescope, etc.</a:t>
            </a:r>
          </a:p>
          <a:p>
            <a:pPr lvl="1">
              <a:lnSpc>
                <a:spcPct val="150000"/>
              </a:lnSpc>
            </a:pPr>
            <a:r>
              <a:rPr lang="en-IN" sz="1800" i="0" dirty="0">
                <a:latin typeface="Al Nile" pitchFamily="2" charset="-78"/>
                <a:cs typeface="Al Nile" pitchFamily="2" charset="-78"/>
              </a:rPr>
              <a:t> </a:t>
            </a:r>
            <a:r>
              <a:rPr lang="en-IN" sz="1800" b="1" i="0" dirty="0">
                <a:latin typeface="Al Nile" pitchFamily="2" charset="-78"/>
                <a:cs typeface="Al Nile" pitchFamily="2" charset="-78"/>
              </a:rPr>
              <a:t>Box blur: </a:t>
            </a:r>
            <a:r>
              <a:rPr lang="en-IN" sz="1800" i="0" dirty="0">
                <a:latin typeface="Al Nile" pitchFamily="2" charset="-78"/>
                <a:cs typeface="Al Nile" pitchFamily="2" charset="-78"/>
              </a:rPr>
              <a:t>It is a mean filter where each pixel in the output image has mean of its neighbouring pixels defined in some specific region in the input image.</a:t>
            </a:r>
          </a:p>
          <a:p>
            <a:pPr marL="742950" lvl="1" indent="-285750"/>
            <a:endParaRPr lang="en-IN" sz="1800" i="0" dirty="0">
              <a:latin typeface="Al Nile" pitchFamily="2" charset="-78"/>
              <a:cs typeface="Al Nile" pitchFamily="2" charset="-78"/>
            </a:endParaRPr>
          </a:p>
          <a:p>
            <a:pPr marL="457200" lvl="1" indent="0">
              <a:buNone/>
            </a:pPr>
            <a:endParaRPr lang="en-IN" sz="1800" i="0" dirty="0">
              <a:latin typeface="Al Nile" pitchFamily="2" charset="-78"/>
              <a:cs typeface="Al Nile" pitchFamily="2" charset="-78"/>
            </a:endParaRPr>
          </a:p>
          <a:p>
            <a:pPr marL="742950" lvl="1" indent="-285750"/>
            <a:endParaRPr lang="en-IN" sz="1800" i="0" dirty="0">
              <a:latin typeface="Al Nile" pitchFamily="2" charset="-78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986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319936"/>
            <a:ext cx="7467197" cy="59446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Blurriness Detection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647" y="1079862"/>
            <a:ext cx="5747656" cy="5434149"/>
          </a:xfrm>
        </p:spPr>
        <p:txBody>
          <a:bodyPr>
            <a:normAutofit/>
          </a:bodyPr>
          <a:lstStyle/>
          <a:p>
            <a:r>
              <a:rPr lang="en-IN" sz="1800" i="0" dirty="0">
                <a:latin typeface="Al Nile" pitchFamily="2" charset="-78"/>
                <a:cs typeface="Al Nile" pitchFamily="2" charset="-78"/>
              </a:rPr>
              <a:t>Two types of blur detection techniques  are utilized</a:t>
            </a:r>
          </a:p>
          <a:p>
            <a:pPr lvl="1"/>
            <a:r>
              <a:rPr lang="en-IN" sz="1800" i="0" dirty="0">
                <a:latin typeface="Al Nile" pitchFamily="2" charset="-78"/>
                <a:cs typeface="Al Nile" pitchFamily="2" charset="-78"/>
              </a:rPr>
              <a:t>Mathematical operators such as </a:t>
            </a:r>
          </a:p>
          <a:p>
            <a:pPr lvl="2"/>
            <a:r>
              <a:rPr lang="en-IN" sz="1600" dirty="0">
                <a:latin typeface="Al Nile" pitchFamily="2" charset="-78"/>
                <a:cs typeface="Al Nile" pitchFamily="2" charset="-78"/>
              </a:rPr>
              <a:t>Laplacian operator </a:t>
            </a:r>
          </a:p>
          <a:p>
            <a:pPr lvl="2"/>
            <a:r>
              <a:rPr lang="en-IN" sz="1600" dirty="0">
                <a:latin typeface="Al Nile" pitchFamily="2" charset="-78"/>
                <a:cs typeface="Al Nile" pitchFamily="2" charset="-78"/>
              </a:rPr>
              <a:t>Fast Fourier transform </a:t>
            </a:r>
            <a:r>
              <a:rPr lang="en-IN" sz="1600" i="0" dirty="0">
                <a:latin typeface="Al Nile" pitchFamily="2" charset="-78"/>
                <a:cs typeface="Al Nile" pitchFamily="2" charset="-78"/>
              </a:rPr>
              <a:t>(</a:t>
            </a:r>
            <a:r>
              <a:rPr lang="en-IN" sz="1600" dirty="0">
                <a:latin typeface="Al Nile" pitchFamily="2" charset="-78"/>
                <a:cs typeface="Al Nile" pitchFamily="2" charset="-78"/>
              </a:rPr>
              <a:t>FFT</a:t>
            </a:r>
            <a:r>
              <a:rPr lang="en-IN" sz="1600" i="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lvl="1"/>
            <a:endParaRPr lang="en-IN" sz="1800" i="0" dirty="0">
              <a:latin typeface="Al Nile" pitchFamily="2" charset="-78"/>
              <a:cs typeface="Al Nile" pitchFamily="2" charset="-78"/>
            </a:endParaRPr>
          </a:p>
          <a:p>
            <a:pPr lvl="1"/>
            <a:r>
              <a:rPr lang="en-IN" sz="1800" dirty="0">
                <a:latin typeface="Al Nile" pitchFamily="2" charset="-78"/>
                <a:cs typeface="Al Nile" pitchFamily="2" charset="-78"/>
              </a:rPr>
              <a:t>ML/DL Techniques   </a:t>
            </a:r>
          </a:p>
          <a:p>
            <a:pPr lvl="2"/>
            <a:r>
              <a:rPr lang="en-IN" sz="1600" dirty="0">
                <a:latin typeface="Al Nile" pitchFamily="2" charset="-78"/>
                <a:cs typeface="Al Nile" pitchFamily="2" charset="-78"/>
              </a:rPr>
              <a:t>Vision transformer </a:t>
            </a:r>
            <a:r>
              <a:rPr lang="en-IN" sz="1600" i="0" dirty="0">
                <a:latin typeface="Al Nile" pitchFamily="2" charset="-78"/>
                <a:cs typeface="Al Nile" pitchFamily="2" charset="-78"/>
              </a:rPr>
              <a:t>(VIT)</a:t>
            </a:r>
            <a:r>
              <a:rPr lang="en-IN" sz="1600" dirty="0">
                <a:latin typeface="Al Nile" pitchFamily="2" charset="-78"/>
                <a:cs typeface="Al Nile" pitchFamily="2" charset="-78"/>
              </a:rPr>
              <a:t> + ML Classifiers </a:t>
            </a:r>
            <a:r>
              <a:rPr lang="en-IN" sz="1600" i="0" dirty="0">
                <a:latin typeface="Al Nile" pitchFamily="2" charset="-78"/>
                <a:cs typeface="Al Nile" pitchFamily="2" charset="-78"/>
              </a:rPr>
              <a:t>(</a:t>
            </a:r>
            <a:r>
              <a:rPr lang="en-IN" sz="1600" dirty="0">
                <a:latin typeface="Al Nile" pitchFamily="2" charset="-78"/>
                <a:cs typeface="Al Nile" pitchFamily="2" charset="-78"/>
              </a:rPr>
              <a:t>SVM &amp; XG Boost</a:t>
            </a:r>
            <a:r>
              <a:rPr lang="en-IN" sz="1600" i="0" dirty="0">
                <a:latin typeface="Al Nile" pitchFamily="2" charset="-78"/>
                <a:cs typeface="Al Nile" pitchFamily="2" charset="-78"/>
              </a:rPr>
              <a:t>)</a:t>
            </a:r>
          </a:p>
          <a:p>
            <a:pPr lvl="2"/>
            <a:r>
              <a:rPr lang="en-IN" sz="1600" dirty="0">
                <a:latin typeface="Al Nile" pitchFamily="2" charset="-78"/>
                <a:cs typeface="Al Nile" pitchFamily="2" charset="-78"/>
              </a:rPr>
              <a:t>CNN</a:t>
            </a:r>
          </a:p>
          <a:p>
            <a:pPr marL="0" indent="0">
              <a:buNone/>
            </a:pPr>
            <a:endParaRPr lang="en-IN" sz="1800" i="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F872F-1938-FC49-9B6E-03DF1380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07" y="2581102"/>
            <a:ext cx="6827157" cy="37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2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54" y="319936"/>
            <a:ext cx="7397530" cy="59446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 operator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6354" y="914400"/>
            <a:ext cx="6792686" cy="5599612"/>
          </a:xfrm>
        </p:spPr>
        <p:txBody>
          <a:bodyPr>
            <a:normAutofit/>
          </a:bodyPr>
          <a:lstStyle/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Laplacian operator to discover edges in a picture.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It is used to measure the 2nd derivative of an image. 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The Laplacian highlights the regions of an image containing rapid intensity changes, much like the Sobel and Scharr operators.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Take a single channel of an image and convolve it with the following 3 x 3 kernel:</a:t>
            </a:r>
          </a:p>
          <a:p>
            <a:pPr marL="0" indent="0" algn="just">
              <a:buNone/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 </a:t>
            </a:r>
          </a:p>
          <a:p>
            <a:pPr marL="0" indent="0" algn="just">
              <a:buNone/>
            </a:pPr>
            <a:endParaRPr lang="en-IN" sz="1800" dirty="0">
              <a:latin typeface="Al Nile" pitchFamily="2" charset="-78"/>
              <a:cs typeface="Al Nile" pitchFamily="2" charset="-78"/>
            </a:endParaRPr>
          </a:p>
          <a:p>
            <a:pPr marL="0" indent="0" algn="just">
              <a:buNone/>
            </a:pPr>
            <a:endParaRPr lang="en-IN" sz="1800" dirty="0">
              <a:latin typeface="Al Nile" pitchFamily="2" charset="-78"/>
              <a:cs typeface="Al Nile" pitchFamily="2" charset="-78"/>
            </a:endParaRP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Compute the variance (i.e. standard deviation squared) of the response.</a:t>
            </a:r>
          </a:p>
          <a:p>
            <a:pPr algn="just"/>
            <a:r>
              <a:rPr lang="en-IN" sz="1800" dirty="0">
                <a:latin typeface="Al Nile" pitchFamily="2" charset="-78"/>
                <a:cs typeface="Al Nile" pitchFamily="2" charset="-78"/>
              </a:rPr>
              <a:t>If the variance falls below a pre-defined threshold, then the image is considered blurry; otherwise, the image is not blurry.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918B46-A663-EE44-9FB1-3F349A8D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09985"/>
              </p:ext>
            </p:extLst>
          </p:nvPr>
        </p:nvGraphicFramePr>
        <p:xfrm>
          <a:off x="3892732" y="3183365"/>
          <a:ext cx="1724296" cy="1136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222">
                  <a:extLst>
                    <a:ext uri="{9D8B030D-6E8A-4147-A177-3AD203B41FA5}">
                      <a16:colId xmlns:a16="http://schemas.microsoft.com/office/drawing/2014/main" val="1069007840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3469848675"/>
                    </a:ext>
                  </a:extLst>
                </a:gridCol>
                <a:gridCol w="496389">
                  <a:extLst>
                    <a:ext uri="{9D8B030D-6E8A-4147-A177-3AD203B41FA5}">
                      <a16:colId xmlns:a16="http://schemas.microsoft.com/office/drawing/2014/main" val="3369987317"/>
                    </a:ext>
                  </a:extLst>
                </a:gridCol>
              </a:tblGrid>
              <a:tr h="37327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62514"/>
                  </a:ext>
                </a:extLst>
              </a:tr>
              <a:tr h="38140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44418"/>
                  </a:ext>
                </a:extLst>
              </a:tr>
              <a:tr h="38140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4835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8EDC4FB-6D59-A348-A841-1369A8E5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98" y="914400"/>
            <a:ext cx="4103564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9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27" y="300019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Laplacian-sample results (Threshold- </a:t>
            </a:r>
            <a:r>
              <a:rPr lang="en-US" sz="3200" b="1" dirty="0">
                <a:latin typeface="Abadi MT Condensed Extra Bold" panose="020B0306030101010103" pitchFamily="34" charset="77"/>
                <a:cs typeface="Al Nile" pitchFamily="2" charset="-78"/>
              </a:rPr>
              <a:t>1500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)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B31E0B6-E7D0-9045-BDC3-A790A9483B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71" y="765762"/>
            <a:ext cx="3414020" cy="1821613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F1203B-121A-9B43-946B-CDFBC5C5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4" y="779932"/>
            <a:ext cx="3869394" cy="17950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146C39-9B2B-A140-AF9B-55D52D6C9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71" y="2614723"/>
            <a:ext cx="3402460" cy="205263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983E225-48BE-044B-AEC2-3EA29A533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1" y="779327"/>
            <a:ext cx="3417962" cy="18080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D76CA1-3DCB-504C-9ED2-F31AABCBE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72" y="4704611"/>
            <a:ext cx="3402460" cy="20758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CB9BC4A-2D21-EB45-BEC5-37E392D010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1" y="4691456"/>
            <a:ext cx="3457482" cy="20890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85D03E-7229-5B45-9896-0B95E90C6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4" y="2605756"/>
            <a:ext cx="3869394" cy="20669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20B4CA-7C88-3A41-84E0-C55D43FD5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32" y="2623345"/>
            <a:ext cx="3414020" cy="204401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A5597E0-C58D-E946-A689-BEC88FBF9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7" y="4686847"/>
            <a:ext cx="3852343" cy="20936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802FD80-EF62-1B44-8DA6-46DB963D5D49}"/>
              </a:ext>
            </a:extLst>
          </p:cNvPr>
          <p:cNvSpPr txBox="1"/>
          <p:nvPr/>
        </p:nvSpPr>
        <p:spPr>
          <a:xfrm>
            <a:off x="679566" y="765763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228.6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BE3C8F-473D-664A-A20A-F223E7AE618D}"/>
              </a:ext>
            </a:extLst>
          </p:cNvPr>
          <p:cNvSpPr txBox="1"/>
          <p:nvPr/>
        </p:nvSpPr>
        <p:spPr>
          <a:xfrm>
            <a:off x="8047223" y="781923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428.5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A17B49-CE1E-F74E-B340-5D39B7E1FB94}"/>
              </a:ext>
            </a:extLst>
          </p:cNvPr>
          <p:cNvSpPr txBox="1"/>
          <p:nvPr/>
        </p:nvSpPr>
        <p:spPr>
          <a:xfrm>
            <a:off x="8085171" y="4694710"/>
            <a:ext cx="82326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7133.1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4ADF64-5161-B64D-97E7-7D83E767EDCC}"/>
              </a:ext>
            </a:extLst>
          </p:cNvPr>
          <p:cNvSpPr txBox="1"/>
          <p:nvPr/>
        </p:nvSpPr>
        <p:spPr>
          <a:xfrm>
            <a:off x="4571234" y="4677631"/>
            <a:ext cx="82326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2988.6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7B3756-1B0B-4A4A-8F4A-7E2D85139F7C}"/>
              </a:ext>
            </a:extLst>
          </p:cNvPr>
          <p:cNvSpPr txBox="1"/>
          <p:nvPr/>
        </p:nvSpPr>
        <p:spPr>
          <a:xfrm>
            <a:off x="8085171" y="2614723"/>
            <a:ext cx="66992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1170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37B518-0DFC-5C4D-A6B2-4AB812A1D129}"/>
              </a:ext>
            </a:extLst>
          </p:cNvPr>
          <p:cNvSpPr txBox="1"/>
          <p:nvPr/>
        </p:nvSpPr>
        <p:spPr>
          <a:xfrm>
            <a:off x="676570" y="2605756"/>
            <a:ext cx="75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581.9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1ABB58-EC1C-2342-93EA-0C3671E7248E}"/>
              </a:ext>
            </a:extLst>
          </p:cNvPr>
          <p:cNvSpPr txBox="1"/>
          <p:nvPr/>
        </p:nvSpPr>
        <p:spPr>
          <a:xfrm>
            <a:off x="662148" y="4623821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2143.4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EF95F7-FC29-B24A-8785-EC34837789F3}"/>
              </a:ext>
            </a:extLst>
          </p:cNvPr>
          <p:cNvSpPr txBox="1"/>
          <p:nvPr/>
        </p:nvSpPr>
        <p:spPr>
          <a:xfrm>
            <a:off x="4558019" y="2570976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765.3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D6A3F2-81C6-C44B-AA11-2BEC781E3AEC}"/>
              </a:ext>
            </a:extLst>
          </p:cNvPr>
          <p:cNvSpPr txBox="1"/>
          <p:nvPr/>
        </p:nvSpPr>
        <p:spPr>
          <a:xfrm>
            <a:off x="4587770" y="720208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347.9</a:t>
            </a:r>
          </a:p>
        </p:txBody>
      </p:sp>
    </p:spTree>
    <p:extLst>
      <p:ext uri="{BB962C8B-B14F-4D97-AF65-F5344CB8AC3E}">
        <p14:creationId xmlns:p14="http://schemas.microsoft.com/office/powerpoint/2010/main" val="271355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C368-FAAD-5949-97A9-0D7FDFFC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8" y="249559"/>
            <a:ext cx="9601200" cy="42018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Laplacian-False </a:t>
            </a:r>
            <a:r>
              <a:rPr lang="en-IN" sz="3200" b="1" dirty="0">
                <a:latin typeface="Al Nile" pitchFamily="2" charset="-78"/>
                <a:cs typeface="Al Nile" pitchFamily="2" charset="-78"/>
              </a:rPr>
              <a:t>Negative</a:t>
            </a:r>
            <a:endParaRPr lang="en-US" sz="3200" b="1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034172-081D-DF46-9119-7F9B741C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691908"/>
            <a:ext cx="3518263" cy="1919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9506D-262B-194C-96F1-5C0C8D55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3" y="2641283"/>
            <a:ext cx="3518263" cy="1913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88189-12C0-B346-AAF9-C3B566D8F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4597440"/>
            <a:ext cx="3518263" cy="1917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709F5-5A01-A345-9758-E20686A1B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2641283"/>
            <a:ext cx="3396355" cy="1913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54E4D-B0EF-1640-B390-5B51B891F813}"/>
              </a:ext>
            </a:extLst>
          </p:cNvPr>
          <p:cNvSpPr txBox="1"/>
          <p:nvPr/>
        </p:nvSpPr>
        <p:spPr>
          <a:xfrm>
            <a:off x="7529556" y="2578259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2772.6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FFF6E-A775-2845-831E-631A87FDA5CE}"/>
              </a:ext>
            </a:extLst>
          </p:cNvPr>
          <p:cNvSpPr txBox="1"/>
          <p:nvPr/>
        </p:nvSpPr>
        <p:spPr>
          <a:xfrm>
            <a:off x="7515932" y="636772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2239.5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467B4-0928-F14B-B7B4-045970245470}"/>
              </a:ext>
            </a:extLst>
          </p:cNvPr>
          <p:cNvSpPr txBox="1"/>
          <p:nvPr/>
        </p:nvSpPr>
        <p:spPr>
          <a:xfrm>
            <a:off x="10355853" y="4555026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3963.4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99ED9-9948-7A45-B200-00BF6C2EE9EE}"/>
              </a:ext>
            </a:extLst>
          </p:cNvPr>
          <p:cNvSpPr txBox="1"/>
          <p:nvPr/>
        </p:nvSpPr>
        <p:spPr>
          <a:xfrm>
            <a:off x="4117018" y="2578259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2400.6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5EA37B5-FDFB-994E-9856-3DB25B2108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21" y="4595604"/>
            <a:ext cx="3398812" cy="19195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00D343-E7DA-DD48-8061-79D7ED44E319}"/>
              </a:ext>
            </a:extLst>
          </p:cNvPr>
          <p:cNvSpPr txBox="1"/>
          <p:nvPr/>
        </p:nvSpPr>
        <p:spPr>
          <a:xfrm>
            <a:off x="4075403" y="4585804"/>
            <a:ext cx="8567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3281.3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F7BA25-A260-044A-B2B3-37A28267E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78" y="691908"/>
            <a:ext cx="3396355" cy="191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339341-46C0-914D-BD28-8A7C716C17C6}"/>
              </a:ext>
            </a:extLst>
          </p:cNvPr>
          <p:cNvSpPr txBox="1"/>
          <p:nvPr/>
        </p:nvSpPr>
        <p:spPr>
          <a:xfrm>
            <a:off x="4145164" y="647019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2005.2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A36D94-B4E9-2B4D-8B82-A86A97919B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2635621"/>
            <a:ext cx="3413139" cy="19194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C1B00-FF2A-8D4B-A36A-02BF07E758B9}"/>
              </a:ext>
            </a:extLst>
          </p:cNvPr>
          <p:cNvSpPr txBox="1"/>
          <p:nvPr/>
        </p:nvSpPr>
        <p:spPr>
          <a:xfrm>
            <a:off x="736653" y="2633621"/>
            <a:ext cx="762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2349.8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E1D35-7D1E-4843-8D64-CD02696F0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" y="4595605"/>
            <a:ext cx="3413139" cy="19195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82E1C0-4350-8E46-A983-014A48DE1762}"/>
              </a:ext>
            </a:extLst>
          </p:cNvPr>
          <p:cNvSpPr txBox="1"/>
          <p:nvPr/>
        </p:nvSpPr>
        <p:spPr>
          <a:xfrm>
            <a:off x="676260" y="4555026"/>
            <a:ext cx="823262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2966.6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55E5E7-0474-BE42-9730-5519285BFC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9" y="691908"/>
            <a:ext cx="3412538" cy="19195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E61F05-B7F9-1B45-973E-BF3CF1F58838}"/>
              </a:ext>
            </a:extLst>
          </p:cNvPr>
          <p:cNvSpPr txBox="1"/>
          <p:nvPr/>
        </p:nvSpPr>
        <p:spPr>
          <a:xfrm>
            <a:off x="676260" y="636772"/>
            <a:ext cx="82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badi MT Condensed Light" panose="020B0306030101010103" pitchFamily="34" charset="77"/>
                <a:cs typeface="Al Nile" pitchFamily="2" charset="-78"/>
              </a:rPr>
              <a:t>1856.8</a:t>
            </a:r>
          </a:p>
        </p:txBody>
      </p:sp>
    </p:spTree>
    <p:extLst>
      <p:ext uri="{BB962C8B-B14F-4D97-AF65-F5344CB8AC3E}">
        <p14:creationId xmlns:p14="http://schemas.microsoft.com/office/powerpoint/2010/main" val="331703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84AF-458A-46E6-7E74-98071BA7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13" y="337354"/>
            <a:ext cx="7467197" cy="481253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Al Nile" pitchFamily="2" charset="-78"/>
                <a:cs typeface="Al Nile" pitchFamily="2" charset="-78"/>
              </a:rPr>
              <a:t>Fast Fourier </a:t>
            </a:r>
            <a:r>
              <a:rPr lang="en-US" sz="3600" b="1" dirty="0">
                <a:latin typeface="Al Nile" pitchFamily="2" charset="-78"/>
                <a:cs typeface="Al Nile" pitchFamily="2" charset="-78"/>
              </a:rPr>
              <a:t>Transform</a:t>
            </a:r>
            <a:r>
              <a:rPr lang="en-US" sz="3200" b="1" dirty="0">
                <a:latin typeface="Al Nile" pitchFamily="2" charset="-78"/>
                <a:cs typeface="Al Nile" pitchFamily="2" charset="-78"/>
              </a:rPr>
              <a:t> (FFT)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5FC8-7F76-2629-C3E8-4B721112A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813" y="1132115"/>
            <a:ext cx="6609804" cy="55821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The Fast Fourier Transform is a convenient mathematical algorithm for computing the Discrete Fourier Transform. It is used for converting a signal from one domain into another.</a:t>
            </a:r>
          </a:p>
          <a:p>
            <a:pPr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The FFT can be used as an image processing tool that represents an image in two domains:</a:t>
            </a:r>
          </a:p>
          <a:p>
            <a:pPr lvl="1"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Fourier (i.e., frequency) domain</a:t>
            </a:r>
          </a:p>
          <a:p>
            <a:pPr lvl="1"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Spatial domain</a:t>
            </a:r>
          </a:p>
          <a:p>
            <a:pPr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The FFT represents the image in both real and imaginary components.</a:t>
            </a:r>
          </a:p>
          <a:p>
            <a:pPr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By analysing mean FFT values, we can perform blur detection.</a:t>
            </a:r>
          </a:p>
          <a:p>
            <a:pPr algn="just">
              <a:lnSpc>
                <a:spcPct val="100000"/>
              </a:lnSpc>
            </a:pPr>
            <a:r>
              <a:rPr lang="en-IN" sz="1800" dirty="0">
                <a:latin typeface="Al Nile" pitchFamily="2" charset="-78"/>
                <a:cs typeface="Al Nile" pitchFamily="2" charset="-78"/>
              </a:rPr>
              <a:t>If the mean FFT value is below a pre-defined threshold, then the image is considered blurry; otherwise, the image is not blurry.</a:t>
            </a:r>
          </a:p>
          <a:p>
            <a:pPr marL="0" indent="0" algn="just">
              <a:lnSpc>
                <a:spcPct val="100000"/>
              </a:lnSpc>
              <a:buNone/>
            </a:pPr>
            <a:br>
              <a:rPr lang="en-IN" sz="1800" dirty="0">
                <a:latin typeface="Al Nile" pitchFamily="2" charset="-78"/>
                <a:cs typeface="Al Nile" pitchFamily="2" charset="-78"/>
              </a:rPr>
            </a:br>
            <a:endParaRPr lang="en-IN" sz="1800" dirty="0">
              <a:latin typeface="Al Nile" pitchFamily="2" charset="-78"/>
              <a:cs typeface="Al Nile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7DC2B-B13F-864B-AC96-2570D99B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1132115"/>
            <a:ext cx="4060895" cy="33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60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A567EEECE1D4C8C2A02DCE821095A" ma:contentTypeVersion="13" ma:contentTypeDescription="Create a new document." ma:contentTypeScope="" ma:versionID="e7b7a8ac0191e1bc28cfa7213904c810">
  <xsd:schema xmlns:xsd="http://www.w3.org/2001/XMLSchema" xmlns:xs="http://www.w3.org/2001/XMLSchema" xmlns:p="http://schemas.microsoft.com/office/2006/metadata/properties" xmlns:ns2="000a48cb-85b9-4a18-b329-bf6a50dae021" xmlns:ns3="82c82f53-98bb-427b-843f-6133c30b60d1" targetNamespace="http://schemas.microsoft.com/office/2006/metadata/properties" ma:root="true" ma:fieldsID="3f218436955b4cdc442521dfe26874b3" ns2:_="" ns3:_="">
    <xsd:import namespace="000a48cb-85b9-4a18-b329-bf6a50dae021"/>
    <xsd:import namespace="82c82f53-98bb-427b-843f-6133c30b60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0a48cb-85b9-4a18-b329-bf6a50dae0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82f53-98bb-427b-843f-6133c30b60d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07B9C-E4C3-4777-B107-4B6532DE48DD}">
  <ds:schemaRefs>
    <ds:schemaRef ds:uri="http://schemas.microsoft.com/office/infopath/2007/PartnerControls"/>
    <ds:schemaRef ds:uri="000a48cb-85b9-4a18-b329-bf6a50dae021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82c82f53-98bb-427b-843f-6133c30b60d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3D11B0-83B7-4636-94C8-D3FD9AEC7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150D7E-99E6-4CC8-9165-E444BE45CA54}">
  <ds:schemaRefs>
    <ds:schemaRef ds:uri="000a48cb-85b9-4a18-b329-bf6a50dae021"/>
    <ds:schemaRef ds:uri="82c82f53-98bb-427b-843f-6133c30b60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{574E5D69-D55B-9845-8E54-C3082CBBDA9B}tf10001072</Template>
  <TotalTime>2863</TotalTime>
  <Words>833</Words>
  <Application>Microsoft Macintosh PowerPoint</Application>
  <PresentationFormat>Widescreen</PresentationFormat>
  <Paragraphs>276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Abadi MT Condensed Extra Bold</vt:lpstr>
      <vt:lpstr>Abadi MT Condensed Light</vt:lpstr>
      <vt:lpstr>Al Nile</vt:lpstr>
      <vt:lpstr>Arial</vt:lpstr>
      <vt:lpstr>Calibri</vt:lpstr>
      <vt:lpstr>Franklin Gothic Book</vt:lpstr>
      <vt:lpstr>Crop</vt:lpstr>
      <vt:lpstr>quality assessment for video frames</vt:lpstr>
      <vt:lpstr>Objective &amp; Description</vt:lpstr>
      <vt:lpstr>HLD for Image Quality Assessment (IQA)</vt:lpstr>
      <vt:lpstr>Blurriness</vt:lpstr>
      <vt:lpstr>Blurriness Detection techniques</vt:lpstr>
      <vt:lpstr>Laplacian operator </vt:lpstr>
      <vt:lpstr>Laplacian-sample results (Threshold- 1500)</vt:lpstr>
      <vt:lpstr>Laplacian-False Negative</vt:lpstr>
      <vt:lpstr>Fast Fourier Transform (FFT)</vt:lpstr>
      <vt:lpstr>Laplacian-sample results (Threshold- 0.71)</vt:lpstr>
      <vt:lpstr>Laplacian-False Negative (Threshold- 0.71)</vt:lpstr>
      <vt:lpstr>ViT+ SVM &amp; ViT+ XGBoost for blurriness Detection</vt:lpstr>
      <vt:lpstr>MobileNet V2 for blurriness Detection</vt:lpstr>
      <vt:lpstr>Train the ML/DL models </vt:lpstr>
      <vt:lpstr>Training Results</vt:lpstr>
      <vt:lpstr>Test Results</vt:lpstr>
      <vt:lpstr>Vit-large-SVM: Sample results </vt:lpstr>
      <vt:lpstr>Laplacian-False Negative (Threshold- 0.71)</vt:lpstr>
      <vt:lpstr>MobileNet v2- False Negative</vt:lpstr>
      <vt:lpstr>MobileNet v2- False Positive 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Deepak216 Kumar</cp:lastModifiedBy>
  <cp:revision>236</cp:revision>
  <dcterms:created xsi:type="dcterms:W3CDTF">2022-05-13T03:50:49Z</dcterms:created>
  <dcterms:modified xsi:type="dcterms:W3CDTF">2022-05-24T09:21:59Z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0x010100C2EA567EEECE1D4C8C2A02DCE821095A</vt:lpwstr>
  </property>
</Properties>
</file>